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6" r:id="rId2"/>
  </p:sldMasterIdLst>
  <p:notesMasterIdLst>
    <p:notesMasterId r:id="rId63"/>
  </p:notesMasterIdLst>
  <p:handoutMasterIdLst>
    <p:handoutMasterId r:id="rId64"/>
  </p:handoutMasterIdLst>
  <p:sldIdLst>
    <p:sldId id="529" r:id="rId3"/>
    <p:sldId id="685" r:id="rId4"/>
    <p:sldId id="686" r:id="rId5"/>
    <p:sldId id="481" r:id="rId6"/>
    <p:sldId id="493" r:id="rId7"/>
    <p:sldId id="551" r:id="rId8"/>
    <p:sldId id="552" r:id="rId9"/>
    <p:sldId id="553" r:id="rId10"/>
    <p:sldId id="704" r:id="rId11"/>
    <p:sldId id="705" r:id="rId12"/>
    <p:sldId id="706" r:id="rId13"/>
    <p:sldId id="707" r:id="rId14"/>
    <p:sldId id="708" r:id="rId15"/>
    <p:sldId id="489" r:id="rId16"/>
    <p:sldId id="532" r:id="rId17"/>
    <p:sldId id="496" r:id="rId18"/>
    <p:sldId id="690" r:id="rId19"/>
    <p:sldId id="689" r:id="rId20"/>
    <p:sldId id="709" r:id="rId21"/>
    <p:sldId id="549" r:id="rId22"/>
    <p:sldId id="550" r:id="rId23"/>
    <p:sldId id="692" r:id="rId24"/>
    <p:sldId id="691" r:id="rId25"/>
    <p:sldId id="639" r:id="rId26"/>
    <p:sldId id="693" r:id="rId27"/>
    <p:sldId id="695" r:id="rId28"/>
    <p:sldId id="710" r:id="rId29"/>
    <p:sldId id="711" r:id="rId30"/>
    <p:sldId id="661" r:id="rId31"/>
    <p:sldId id="662" r:id="rId32"/>
    <p:sldId id="663" r:id="rId33"/>
    <p:sldId id="664" r:id="rId34"/>
    <p:sldId id="545" r:id="rId35"/>
    <p:sldId id="698" r:id="rId36"/>
    <p:sldId id="699" r:id="rId37"/>
    <p:sldId id="696" r:id="rId38"/>
    <p:sldId id="697" r:id="rId39"/>
    <p:sldId id="683" r:id="rId40"/>
    <p:sldId id="302" r:id="rId41"/>
    <p:sldId id="303" r:id="rId42"/>
    <p:sldId id="643" r:id="rId43"/>
    <p:sldId id="296" r:id="rId44"/>
    <p:sldId id="644" r:id="rId45"/>
    <p:sldId id="645" r:id="rId46"/>
    <p:sldId id="293" r:id="rId47"/>
    <p:sldId id="665" r:id="rId48"/>
    <p:sldId id="666" r:id="rId49"/>
    <p:sldId id="667" r:id="rId50"/>
    <p:sldId id="703" r:id="rId51"/>
    <p:sldId id="701" r:id="rId52"/>
    <p:sldId id="702" r:id="rId53"/>
    <p:sldId id="634" r:id="rId54"/>
    <p:sldId id="687" r:id="rId55"/>
    <p:sldId id="635" r:id="rId56"/>
    <p:sldId id="636" r:id="rId57"/>
    <p:sldId id="637" r:id="rId58"/>
    <p:sldId id="638" r:id="rId59"/>
    <p:sldId id="682" r:id="rId60"/>
    <p:sldId id="390" r:id="rId61"/>
    <p:sldId id="391"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02" autoAdjust="0"/>
    <p:restoredTop sz="96374" autoAdjust="0"/>
  </p:normalViewPr>
  <p:slideViewPr>
    <p:cSldViewPr snapToGrid="0">
      <p:cViewPr varScale="1">
        <p:scale>
          <a:sx n="68" d="100"/>
          <a:sy n="68" d="100"/>
        </p:scale>
        <p:origin x="84" y="210"/>
      </p:cViewPr>
      <p:guideLst>
        <p:guide pos="3840"/>
        <p:guide orient="horz" pos="2160"/>
      </p:guideLst>
    </p:cSldViewPr>
  </p:slideViewPr>
  <p:notesTextViewPr>
    <p:cViewPr>
      <p:scale>
        <a:sx n="1" d="1"/>
        <a:sy n="1" d="1"/>
      </p:scale>
      <p:origin x="0" y="0"/>
    </p:cViewPr>
  </p:notesTextViewPr>
  <p:sorterViewPr>
    <p:cViewPr>
      <p:scale>
        <a:sx n="66" d="100"/>
        <a:sy n="66" d="100"/>
      </p:scale>
      <p:origin x="0" y="6954"/>
    </p:cViewPr>
  </p:sorterViewPr>
  <p:notesViewPr>
    <p:cSldViewPr snapToGrid="0"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11-24T21:41:44.322" idx="1">
    <p:pos x="10" y="10"/>
    <p:text/>
    <p:extLst>
      <p:ext uri="{C676402C-5697-4E1C-873F-D02D1690AC5C}">
        <p15:threadingInfo xmlns:p15="http://schemas.microsoft.com/office/powerpoint/2012/main" timeZoneBias="-33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F4393B-17CF-44B5-8E01-5C16A9475859}"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E176BCC6-4EED-414C-A06D-1C0D19F0E8D1}">
      <dgm:prSet phldrT="[Text]"/>
      <dgm:spPr/>
      <dgm:t>
        <a:bodyPr/>
        <a:lstStyle/>
        <a:p>
          <a:r>
            <a:rPr lang="en-US" dirty="0"/>
            <a:t>POWDER</a:t>
          </a:r>
        </a:p>
      </dgm:t>
    </dgm:pt>
    <dgm:pt modelId="{A72333EC-7B8D-4DD8-8AC8-51E3FBB1DDED}" type="parTrans" cxnId="{F0CE54F9-B023-4425-BE0E-3896940255E5}">
      <dgm:prSet/>
      <dgm:spPr/>
      <dgm:t>
        <a:bodyPr/>
        <a:lstStyle/>
        <a:p>
          <a:endParaRPr lang="en-US"/>
        </a:p>
      </dgm:t>
    </dgm:pt>
    <dgm:pt modelId="{B0392DB2-41EE-4521-B695-3DAB8D84D192}" type="sibTrans" cxnId="{F0CE54F9-B023-4425-BE0E-3896940255E5}">
      <dgm:prSet/>
      <dgm:spPr/>
      <dgm:t>
        <a:bodyPr/>
        <a:lstStyle/>
        <a:p>
          <a:endParaRPr lang="en-US"/>
        </a:p>
      </dgm:t>
    </dgm:pt>
    <dgm:pt modelId="{FBA7F12C-F4AF-4BC7-BC95-3E8E8EF2BF9E}">
      <dgm:prSet phldrT="[Text]"/>
      <dgm:spPr/>
      <dgm:t>
        <a:bodyPr/>
        <a:lstStyle/>
        <a:p>
          <a:r>
            <a:rPr lang="en-US" dirty="0"/>
            <a:t>5,000 CRORE / 50 BILLION BACTERIA / KG</a:t>
          </a:r>
        </a:p>
      </dgm:t>
    </dgm:pt>
    <dgm:pt modelId="{383B907C-A83B-4EB3-B821-EC8E8A2A2BBA}" type="parTrans" cxnId="{99363660-1B98-449A-B33E-4743DB16A26C}">
      <dgm:prSet/>
      <dgm:spPr/>
      <dgm:t>
        <a:bodyPr/>
        <a:lstStyle/>
        <a:p>
          <a:endParaRPr lang="en-US"/>
        </a:p>
      </dgm:t>
    </dgm:pt>
    <dgm:pt modelId="{5C8D43AA-6635-4EBD-8237-A8C874B82D8A}" type="sibTrans" cxnId="{99363660-1B98-449A-B33E-4743DB16A26C}">
      <dgm:prSet/>
      <dgm:spPr/>
      <dgm:t>
        <a:bodyPr/>
        <a:lstStyle/>
        <a:p>
          <a:endParaRPr lang="en-US"/>
        </a:p>
      </dgm:t>
    </dgm:pt>
    <dgm:pt modelId="{BA0D5D16-5407-45FD-A7AF-F5E5CC0A5894}">
      <dgm:prSet phldrT="[Text]"/>
      <dgm:spPr/>
      <dgm:t>
        <a:bodyPr/>
        <a:lstStyle/>
        <a:p>
          <a:r>
            <a:rPr lang="en-US" dirty="0"/>
            <a:t>LIQUID</a:t>
          </a:r>
        </a:p>
      </dgm:t>
    </dgm:pt>
    <dgm:pt modelId="{BC1ABD94-35A6-4610-A795-145BAAA6D37E}" type="parTrans" cxnId="{835F8688-FA14-468E-A1A6-0DAC3FC1015B}">
      <dgm:prSet/>
      <dgm:spPr/>
      <dgm:t>
        <a:bodyPr/>
        <a:lstStyle/>
        <a:p>
          <a:endParaRPr lang="en-US"/>
        </a:p>
      </dgm:t>
    </dgm:pt>
    <dgm:pt modelId="{61B797C8-FC17-4118-82A2-B395C1998D9D}" type="sibTrans" cxnId="{835F8688-FA14-468E-A1A6-0DAC3FC1015B}">
      <dgm:prSet/>
      <dgm:spPr/>
      <dgm:t>
        <a:bodyPr/>
        <a:lstStyle/>
        <a:p>
          <a:endParaRPr lang="en-US"/>
        </a:p>
      </dgm:t>
    </dgm:pt>
    <dgm:pt modelId="{187C9F00-3FF1-4BA7-8C25-3282E23D1EDC}">
      <dgm:prSet phldrT="[Text]" custT="1"/>
      <dgm:spPr/>
      <dgm:t>
        <a:bodyPr/>
        <a:lstStyle/>
        <a:p>
          <a:r>
            <a:rPr lang="en-US" sz="2300" dirty="0"/>
            <a:t>10,000 CRORE / 100 BILLION  BACTERIA / LTR</a:t>
          </a:r>
        </a:p>
      </dgm:t>
    </dgm:pt>
    <dgm:pt modelId="{3C290299-A051-4999-92B3-8A07095B0280}" type="parTrans" cxnId="{CDDDFA63-C52D-4FB4-A50F-005820DF2AD7}">
      <dgm:prSet/>
      <dgm:spPr/>
      <dgm:t>
        <a:bodyPr/>
        <a:lstStyle/>
        <a:p>
          <a:endParaRPr lang="en-US"/>
        </a:p>
      </dgm:t>
    </dgm:pt>
    <dgm:pt modelId="{0B908ED3-1340-44EF-8598-78A9216FBB8B}" type="sibTrans" cxnId="{CDDDFA63-C52D-4FB4-A50F-005820DF2AD7}">
      <dgm:prSet/>
      <dgm:spPr/>
      <dgm:t>
        <a:bodyPr/>
        <a:lstStyle/>
        <a:p>
          <a:endParaRPr lang="en-US"/>
        </a:p>
      </dgm:t>
    </dgm:pt>
    <dgm:pt modelId="{139FE124-6149-4895-B95C-9AD62BC466A3}">
      <dgm:prSet phldrT="[Text]"/>
      <dgm:spPr/>
      <dgm:t>
        <a:bodyPr/>
        <a:lstStyle/>
        <a:p>
          <a:r>
            <a:rPr lang="en-US" dirty="0"/>
            <a:t>CAPSULE</a:t>
          </a:r>
        </a:p>
      </dgm:t>
    </dgm:pt>
    <dgm:pt modelId="{A73C451A-32C5-4640-995D-93DC4BC029D8}" type="parTrans" cxnId="{06913CDB-CD06-464F-95A1-0A48406D2BFA}">
      <dgm:prSet/>
      <dgm:spPr/>
      <dgm:t>
        <a:bodyPr/>
        <a:lstStyle/>
        <a:p>
          <a:endParaRPr lang="en-US"/>
        </a:p>
      </dgm:t>
    </dgm:pt>
    <dgm:pt modelId="{4D8A7B84-2FFA-4E84-A83F-BE858D5654A3}" type="sibTrans" cxnId="{06913CDB-CD06-464F-95A1-0A48406D2BFA}">
      <dgm:prSet/>
      <dgm:spPr/>
      <dgm:t>
        <a:bodyPr/>
        <a:lstStyle/>
        <a:p>
          <a:endParaRPr lang="en-US"/>
        </a:p>
      </dgm:t>
    </dgm:pt>
    <dgm:pt modelId="{85105702-5660-48E8-9744-48AA8C60E76F}">
      <dgm:prSet phldrT="[Text]" custT="1"/>
      <dgm:spPr/>
      <dgm:t>
        <a:bodyPr/>
        <a:lstStyle/>
        <a:p>
          <a:r>
            <a:rPr lang="en-US" sz="2300" dirty="0"/>
            <a:t>1,00,000 CRORE / 1 BILLION  BACTERIA / NOS</a:t>
          </a:r>
        </a:p>
      </dgm:t>
    </dgm:pt>
    <dgm:pt modelId="{1EE4C951-ADCC-4300-8559-70C1C846562F}" type="parTrans" cxnId="{6F96F88D-B78A-4B1D-9CCC-7CB2E7CBBB9E}">
      <dgm:prSet/>
      <dgm:spPr/>
      <dgm:t>
        <a:bodyPr/>
        <a:lstStyle/>
        <a:p>
          <a:endParaRPr lang="en-US"/>
        </a:p>
      </dgm:t>
    </dgm:pt>
    <dgm:pt modelId="{0D33ED44-A6E3-4DEB-BB3D-8E19405EEB3E}" type="sibTrans" cxnId="{6F96F88D-B78A-4B1D-9CCC-7CB2E7CBBB9E}">
      <dgm:prSet/>
      <dgm:spPr/>
      <dgm:t>
        <a:bodyPr/>
        <a:lstStyle/>
        <a:p>
          <a:endParaRPr lang="en-US"/>
        </a:p>
      </dgm:t>
    </dgm:pt>
    <dgm:pt modelId="{5380478C-5D96-403D-84AA-9CE170F176B6}">
      <dgm:prSet phldrT="[Text]"/>
      <dgm:spPr/>
      <dgm:t>
        <a:bodyPr/>
        <a:lstStyle/>
        <a:p>
          <a:r>
            <a:rPr lang="en-US" dirty="0"/>
            <a:t>COST / KG = 200/-</a:t>
          </a:r>
        </a:p>
      </dgm:t>
    </dgm:pt>
    <dgm:pt modelId="{A96F7DF4-C7E8-4CEB-B35D-E098B7264486}" type="parTrans" cxnId="{0E2A1834-1862-4120-99F6-646835F1F8E0}">
      <dgm:prSet/>
      <dgm:spPr/>
      <dgm:t>
        <a:bodyPr/>
        <a:lstStyle/>
        <a:p>
          <a:endParaRPr lang="en-US"/>
        </a:p>
      </dgm:t>
    </dgm:pt>
    <dgm:pt modelId="{D8B8A0C1-4F26-445E-B0E7-F42AD02640F8}" type="sibTrans" cxnId="{0E2A1834-1862-4120-99F6-646835F1F8E0}">
      <dgm:prSet/>
      <dgm:spPr/>
      <dgm:t>
        <a:bodyPr/>
        <a:lstStyle/>
        <a:p>
          <a:endParaRPr lang="en-US"/>
        </a:p>
      </dgm:t>
    </dgm:pt>
    <dgm:pt modelId="{72F43811-9D53-453D-95FB-16B99969264B}">
      <dgm:prSet phldrT="[Text]"/>
      <dgm:spPr/>
      <dgm:t>
        <a:bodyPr/>
        <a:lstStyle/>
        <a:p>
          <a:r>
            <a:rPr lang="en-US" dirty="0"/>
            <a:t>COST / LTR = 500/-</a:t>
          </a:r>
        </a:p>
      </dgm:t>
    </dgm:pt>
    <dgm:pt modelId="{3E0C5CF1-5B7F-4056-B4D4-1D1C09CDE316}" type="parTrans" cxnId="{313A448A-4281-4743-8008-F6258590F91B}">
      <dgm:prSet/>
      <dgm:spPr/>
      <dgm:t>
        <a:bodyPr/>
        <a:lstStyle/>
        <a:p>
          <a:endParaRPr lang="en-US"/>
        </a:p>
      </dgm:t>
    </dgm:pt>
    <dgm:pt modelId="{7D6BF535-86B7-4E1E-84FB-17FD56546BDC}" type="sibTrans" cxnId="{313A448A-4281-4743-8008-F6258590F91B}">
      <dgm:prSet/>
      <dgm:spPr/>
      <dgm:t>
        <a:bodyPr/>
        <a:lstStyle/>
        <a:p>
          <a:endParaRPr lang="en-US"/>
        </a:p>
      </dgm:t>
    </dgm:pt>
    <dgm:pt modelId="{72AE6724-8A7E-4515-ABA1-47582A83529A}">
      <dgm:prSet phldrT="[Text]"/>
      <dgm:spPr/>
      <dgm:t>
        <a:bodyPr/>
        <a:lstStyle/>
        <a:p>
          <a:r>
            <a:rPr lang="en-US" dirty="0"/>
            <a:t>COST / CAPSULE = 340/-</a:t>
          </a:r>
        </a:p>
      </dgm:t>
    </dgm:pt>
    <dgm:pt modelId="{DA67BDAA-F544-484D-A732-825B6E302B80}" type="parTrans" cxnId="{09B67B40-C983-47AD-ACD8-5B03CF802F97}">
      <dgm:prSet/>
      <dgm:spPr/>
      <dgm:t>
        <a:bodyPr/>
        <a:lstStyle/>
        <a:p>
          <a:endParaRPr lang="en-US"/>
        </a:p>
      </dgm:t>
    </dgm:pt>
    <dgm:pt modelId="{F7CA0AAC-5151-459C-A4C8-815B650CF65E}" type="sibTrans" cxnId="{09B67B40-C983-47AD-ACD8-5B03CF802F97}">
      <dgm:prSet/>
      <dgm:spPr/>
      <dgm:t>
        <a:bodyPr/>
        <a:lstStyle/>
        <a:p>
          <a:endParaRPr lang="en-US"/>
        </a:p>
      </dgm:t>
    </dgm:pt>
    <dgm:pt modelId="{9D3F01E8-4E22-4646-B146-B22DC5DED956}">
      <dgm:prSet phldrT="[Text]"/>
      <dgm:spPr/>
      <dgm:t>
        <a:bodyPr/>
        <a:lstStyle/>
        <a:p>
          <a:r>
            <a:rPr lang="en-US" dirty="0"/>
            <a:t>COST / BILLION BACTERIA = 20 X 200 = </a:t>
          </a:r>
          <a:r>
            <a:rPr lang="en-US" b="1" dirty="0">
              <a:solidFill>
                <a:srgbClr val="FF0000"/>
              </a:solidFill>
            </a:rPr>
            <a:t>4000/-</a:t>
          </a:r>
        </a:p>
      </dgm:t>
    </dgm:pt>
    <dgm:pt modelId="{CA459D6F-929B-4E1E-94BA-CAD227154500}" type="parTrans" cxnId="{7402686E-59D0-495F-9EE4-FAD68ADBCE19}">
      <dgm:prSet/>
      <dgm:spPr/>
      <dgm:t>
        <a:bodyPr/>
        <a:lstStyle/>
        <a:p>
          <a:endParaRPr lang="en-US"/>
        </a:p>
      </dgm:t>
    </dgm:pt>
    <dgm:pt modelId="{7F1D2278-CEA1-4064-9A84-600C332E616C}" type="sibTrans" cxnId="{7402686E-59D0-495F-9EE4-FAD68ADBCE19}">
      <dgm:prSet/>
      <dgm:spPr/>
      <dgm:t>
        <a:bodyPr/>
        <a:lstStyle/>
        <a:p>
          <a:endParaRPr lang="en-US"/>
        </a:p>
      </dgm:t>
    </dgm:pt>
    <dgm:pt modelId="{810ACE08-78B6-4156-85CD-7E3DF106946C}">
      <dgm:prSet phldrT="[Text]"/>
      <dgm:spPr/>
      <dgm:t>
        <a:bodyPr/>
        <a:lstStyle/>
        <a:p>
          <a:r>
            <a:rPr lang="en-US" dirty="0"/>
            <a:t>COST / BILLION BACTERIA = 10 X 500 = </a:t>
          </a:r>
          <a:r>
            <a:rPr lang="en-US" b="1" dirty="0">
              <a:solidFill>
                <a:srgbClr val="FF0000"/>
              </a:solidFill>
            </a:rPr>
            <a:t>5000/-</a:t>
          </a:r>
        </a:p>
      </dgm:t>
    </dgm:pt>
    <dgm:pt modelId="{1D312C14-A11D-42B0-A001-7C7D17EF0086}" type="parTrans" cxnId="{BF583924-C093-4A78-8B29-8A1F49682CC8}">
      <dgm:prSet/>
      <dgm:spPr/>
      <dgm:t>
        <a:bodyPr/>
        <a:lstStyle/>
        <a:p>
          <a:endParaRPr lang="en-US"/>
        </a:p>
      </dgm:t>
    </dgm:pt>
    <dgm:pt modelId="{29434443-076B-42E2-8D1D-1E43518CF0BA}" type="sibTrans" cxnId="{BF583924-C093-4A78-8B29-8A1F49682CC8}">
      <dgm:prSet/>
      <dgm:spPr/>
      <dgm:t>
        <a:bodyPr/>
        <a:lstStyle/>
        <a:p>
          <a:endParaRPr lang="en-US"/>
        </a:p>
      </dgm:t>
    </dgm:pt>
    <dgm:pt modelId="{E999DF6D-785B-4504-9E3E-D2F07C5B5921}">
      <dgm:prSet phldrT="[Text]"/>
      <dgm:spPr/>
      <dgm:t>
        <a:bodyPr/>
        <a:lstStyle/>
        <a:p>
          <a:r>
            <a:rPr lang="en-US" dirty="0"/>
            <a:t>COST / BILLION BACTERIA = 1 X 340 = </a:t>
          </a:r>
          <a:r>
            <a:rPr lang="en-US" b="1" dirty="0">
              <a:solidFill>
                <a:srgbClr val="FF0000"/>
              </a:solidFill>
            </a:rPr>
            <a:t>340/-</a:t>
          </a:r>
        </a:p>
      </dgm:t>
    </dgm:pt>
    <dgm:pt modelId="{AC22313C-91F0-44F4-8C3F-F1B94EC5F974}" type="parTrans" cxnId="{13216737-F4CA-414F-8C4E-44B34F0CC111}">
      <dgm:prSet/>
      <dgm:spPr/>
      <dgm:t>
        <a:bodyPr/>
        <a:lstStyle/>
        <a:p>
          <a:endParaRPr lang="en-US"/>
        </a:p>
      </dgm:t>
    </dgm:pt>
    <dgm:pt modelId="{48D366BF-B284-46B0-8D14-12BA33AA0DB1}" type="sibTrans" cxnId="{13216737-F4CA-414F-8C4E-44B34F0CC111}">
      <dgm:prSet/>
      <dgm:spPr/>
      <dgm:t>
        <a:bodyPr/>
        <a:lstStyle/>
        <a:p>
          <a:endParaRPr lang="en-US"/>
        </a:p>
      </dgm:t>
    </dgm:pt>
    <dgm:pt modelId="{9064DCDB-40F2-41F5-A226-0D8C0F1B1AC1}" type="pres">
      <dgm:prSet presAssocID="{6EF4393B-17CF-44B5-8E01-5C16A9475859}" presName="Name0" presStyleCnt="0">
        <dgm:presLayoutVars>
          <dgm:dir/>
          <dgm:animLvl val="lvl"/>
          <dgm:resizeHandles val="exact"/>
        </dgm:presLayoutVars>
      </dgm:prSet>
      <dgm:spPr/>
      <dgm:t>
        <a:bodyPr/>
        <a:lstStyle/>
        <a:p>
          <a:endParaRPr lang="en-US"/>
        </a:p>
      </dgm:t>
    </dgm:pt>
    <dgm:pt modelId="{C1BBDFCD-63C6-4611-8AE0-51093E1582B0}" type="pres">
      <dgm:prSet presAssocID="{E176BCC6-4EED-414C-A06D-1C0D19F0E8D1}" presName="vertFlow" presStyleCnt="0"/>
      <dgm:spPr/>
    </dgm:pt>
    <dgm:pt modelId="{20CD6DD9-D79C-4B09-ABB7-A1BB1CCC578E}" type="pres">
      <dgm:prSet presAssocID="{E176BCC6-4EED-414C-A06D-1C0D19F0E8D1}" presName="header" presStyleLbl="node1" presStyleIdx="0" presStyleCnt="3"/>
      <dgm:spPr/>
      <dgm:t>
        <a:bodyPr/>
        <a:lstStyle/>
        <a:p>
          <a:endParaRPr lang="en-US"/>
        </a:p>
      </dgm:t>
    </dgm:pt>
    <dgm:pt modelId="{3D890230-EFFD-4B7C-9C68-2636A7DEC609}" type="pres">
      <dgm:prSet presAssocID="{383B907C-A83B-4EB3-B821-EC8E8A2A2BBA}" presName="parTrans" presStyleLbl="sibTrans2D1" presStyleIdx="0" presStyleCnt="9"/>
      <dgm:spPr/>
      <dgm:t>
        <a:bodyPr/>
        <a:lstStyle/>
        <a:p>
          <a:endParaRPr lang="en-US"/>
        </a:p>
      </dgm:t>
    </dgm:pt>
    <dgm:pt modelId="{2414E90D-595A-4F44-84EA-3E7B98A0F0D3}" type="pres">
      <dgm:prSet presAssocID="{FBA7F12C-F4AF-4BC7-BC95-3E8E8EF2BF9E}" presName="child" presStyleLbl="alignAccFollowNode1" presStyleIdx="0" presStyleCnt="9">
        <dgm:presLayoutVars>
          <dgm:chMax val="0"/>
          <dgm:bulletEnabled val="1"/>
        </dgm:presLayoutVars>
      </dgm:prSet>
      <dgm:spPr/>
      <dgm:t>
        <a:bodyPr/>
        <a:lstStyle/>
        <a:p>
          <a:endParaRPr lang="en-US"/>
        </a:p>
      </dgm:t>
    </dgm:pt>
    <dgm:pt modelId="{AE489E37-42D2-42E4-92B7-DDB74F816E29}" type="pres">
      <dgm:prSet presAssocID="{5C8D43AA-6635-4EBD-8237-A8C874B82D8A}" presName="sibTrans" presStyleLbl="sibTrans2D1" presStyleIdx="1" presStyleCnt="9"/>
      <dgm:spPr/>
      <dgm:t>
        <a:bodyPr/>
        <a:lstStyle/>
        <a:p>
          <a:endParaRPr lang="en-US"/>
        </a:p>
      </dgm:t>
    </dgm:pt>
    <dgm:pt modelId="{EB0A7003-B0E5-44EB-9817-8764DE022171}" type="pres">
      <dgm:prSet presAssocID="{5380478C-5D96-403D-84AA-9CE170F176B6}" presName="child" presStyleLbl="alignAccFollowNode1" presStyleIdx="1" presStyleCnt="9">
        <dgm:presLayoutVars>
          <dgm:chMax val="0"/>
          <dgm:bulletEnabled val="1"/>
        </dgm:presLayoutVars>
      </dgm:prSet>
      <dgm:spPr/>
      <dgm:t>
        <a:bodyPr/>
        <a:lstStyle/>
        <a:p>
          <a:endParaRPr lang="en-US"/>
        </a:p>
      </dgm:t>
    </dgm:pt>
    <dgm:pt modelId="{F40AA5D1-5F26-401D-B8FB-68307A525F4A}" type="pres">
      <dgm:prSet presAssocID="{D8B8A0C1-4F26-445E-B0E7-F42AD02640F8}" presName="sibTrans" presStyleLbl="sibTrans2D1" presStyleIdx="2" presStyleCnt="9"/>
      <dgm:spPr/>
      <dgm:t>
        <a:bodyPr/>
        <a:lstStyle/>
        <a:p>
          <a:endParaRPr lang="en-US"/>
        </a:p>
      </dgm:t>
    </dgm:pt>
    <dgm:pt modelId="{D7D8BDDC-D63B-48F1-AD16-3A70D4D37B8D}" type="pres">
      <dgm:prSet presAssocID="{9D3F01E8-4E22-4646-B146-B22DC5DED956}" presName="child" presStyleLbl="alignAccFollowNode1" presStyleIdx="2" presStyleCnt="9">
        <dgm:presLayoutVars>
          <dgm:chMax val="0"/>
          <dgm:bulletEnabled val="1"/>
        </dgm:presLayoutVars>
      </dgm:prSet>
      <dgm:spPr/>
      <dgm:t>
        <a:bodyPr/>
        <a:lstStyle/>
        <a:p>
          <a:endParaRPr lang="en-US"/>
        </a:p>
      </dgm:t>
    </dgm:pt>
    <dgm:pt modelId="{10A1D8E8-3EC7-48D9-939C-AEB08D8B5071}" type="pres">
      <dgm:prSet presAssocID="{E176BCC6-4EED-414C-A06D-1C0D19F0E8D1}" presName="hSp" presStyleCnt="0"/>
      <dgm:spPr/>
    </dgm:pt>
    <dgm:pt modelId="{1358551B-016E-466C-8D6E-30866EFB395E}" type="pres">
      <dgm:prSet presAssocID="{BA0D5D16-5407-45FD-A7AF-F5E5CC0A5894}" presName="vertFlow" presStyleCnt="0"/>
      <dgm:spPr/>
    </dgm:pt>
    <dgm:pt modelId="{E447D4A2-CBD4-477D-97DB-734945E61534}" type="pres">
      <dgm:prSet presAssocID="{BA0D5D16-5407-45FD-A7AF-F5E5CC0A5894}" presName="header" presStyleLbl="node1" presStyleIdx="1" presStyleCnt="3"/>
      <dgm:spPr/>
      <dgm:t>
        <a:bodyPr/>
        <a:lstStyle/>
        <a:p>
          <a:endParaRPr lang="en-US"/>
        </a:p>
      </dgm:t>
    </dgm:pt>
    <dgm:pt modelId="{A732991A-C672-4B47-B5E4-9B9D98AA5A9F}" type="pres">
      <dgm:prSet presAssocID="{3C290299-A051-4999-92B3-8A07095B0280}" presName="parTrans" presStyleLbl="sibTrans2D1" presStyleIdx="3" presStyleCnt="9"/>
      <dgm:spPr/>
      <dgm:t>
        <a:bodyPr/>
        <a:lstStyle/>
        <a:p>
          <a:endParaRPr lang="en-US"/>
        </a:p>
      </dgm:t>
    </dgm:pt>
    <dgm:pt modelId="{B87582E1-11BA-49E8-99ED-12614A01AEBC}" type="pres">
      <dgm:prSet presAssocID="{187C9F00-3FF1-4BA7-8C25-3282E23D1EDC}" presName="child" presStyleLbl="alignAccFollowNode1" presStyleIdx="3" presStyleCnt="9">
        <dgm:presLayoutVars>
          <dgm:chMax val="0"/>
          <dgm:bulletEnabled val="1"/>
        </dgm:presLayoutVars>
      </dgm:prSet>
      <dgm:spPr/>
      <dgm:t>
        <a:bodyPr/>
        <a:lstStyle/>
        <a:p>
          <a:endParaRPr lang="en-US"/>
        </a:p>
      </dgm:t>
    </dgm:pt>
    <dgm:pt modelId="{20AE7EE2-26E9-4CEE-A7E9-BE93436C05B1}" type="pres">
      <dgm:prSet presAssocID="{0B908ED3-1340-44EF-8598-78A9216FBB8B}" presName="sibTrans" presStyleLbl="sibTrans2D1" presStyleIdx="4" presStyleCnt="9"/>
      <dgm:spPr/>
      <dgm:t>
        <a:bodyPr/>
        <a:lstStyle/>
        <a:p>
          <a:endParaRPr lang="en-US"/>
        </a:p>
      </dgm:t>
    </dgm:pt>
    <dgm:pt modelId="{671F80B3-205C-4BDF-8C41-0AE5D825BF09}" type="pres">
      <dgm:prSet presAssocID="{72F43811-9D53-453D-95FB-16B99969264B}" presName="child" presStyleLbl="alignAccFollowNode1" presStyleIdx="4" presStyleCnt="9">
        <dgm:presLayoutVars>
          <dgm:chMax val="0"/>
          <dgm:bulletEnabled val="1"/>
        </dgm:presLayoutVars>
      </dgm:prSet>
      <dgm:spPr/>
      <dgm:t>
        <a:bodyPr/>
        <a:lstStyle/>
        <a:p>
          <a:endParaRPr lang="en-US"/>
        </a:p>
      </dgm:t>
    </dgm:pt>
    <dgm:pt modelId="{AF2F440D-E6FF-412C-8E67-5AAB40B3F27E}" type="pres">
      <dgm:prSet presAssocID="{7D6BF535-86B7-4E1E-84FB-17FD56546BDC}" presName="sibTrans" presStyleLbl="sibTrans2D1" presStyleIdx="5" presStyleCnt="9"/>
      <dgm:spPr/>
      <dgm:t>
        <a:bodyPr/>
        <a:lstStyle/>
        <a:p>
          <a:endParaRPr lang="en-US"/>
        </a:p>
      </dgm:t>
    </dgm:pt>
    <dgm:pt modelId="{A1F30B9D-4C80-484D-B36B-1D131085F3C1}" type="pres">
      <dgm:prSet presAssocID="{810ACE08-78B6-4156-85CD-7E3DF106946C}" presName="child" presStyleLbl="alignAccFollowNode1" presStyleIdx="5" presStyleCnt="9">
        <dgm:presLayoutVars>
          <dgm:chMax val="0"/>
          <dgm:bulletEnabled val="1"/>
        </dgm:presLayoutVars>
      </dgm:prSet>
      <dgm:spPr/>
      <dgm:t>
        <a:bodyPr/>
        <a:lstStyle/>
        <a:p>
          <a:endParaRPr lang="en-US"/>
        </a:p>
      </dgm:t>
    </dgm:pt>
    <dgm:pt modelId="{C3E2CEBB-54D4-46C4-9F30-5E652439EAE2}" type="pres">
      <dgm:prSet presAssocID="{BA0D5D16-5407-45FD-A7AF-F5E5CC0A5894}" presName="hSp" presStyleCnt="0"/>
      <dgm:spPr/>
    </dgm:pt>
    <dgm:pt modelId="{EABB2C29-2C58-4185-8BFC-4860EFCFD1AB}" type="pres">
      <dgm:prSet presAssocID="{139FE124-6149-4895-B95C-9AD62BC466A3}" presName="vertFlow" presStyleCnt="0"/>
      <dgm:spPr/>
    </dgm:pt>
    <dgm:pt modelId="{629CB740-3794-4619-BB81-303460FE98F6}" type="pres">
      <dgm:prSet presAssocID="{139FE124-6149-4895-B95C-9AD62BC466A3}" presName="header" presStyleLbl="node1" presStyleIdx="2" presStyleCnt="3"/>
      <dgm:spPr/>
      <dgm:t>
        <a:bodyPr/>
        <a:lstStyle/>
        <a:p>
          <a:endParaRPr lang="en-US"/>
        </a:p>
      </dgm:t>
    </dgm:pt>
    <dgm:pt modelId="{9294FF9E-49F7-4CCF-86A3-23DD2E324273}" type="pres">
      <dgm:prSet presAssocID="{1EE4C951-ADCC-4300-8559-70C1C846562F}" presName="parTrans" presStyleLbl="sibTrans2D1" presStyleIdx="6" presStyleCnt="9"/>
      <dgm:spPr/>
      <dgm:t>
        <a:bodyPr/>
        <a:lstStyle/>
        <a:p>
          <a:endParaRPr lang="en-US"/>
        </a:p>
      </dgm:t>
    </dgm:pt>
    <dgm:pt modelId="{876257F1-1799-4847-9AC3-C16E45940852}" type="pres">
      <dgm:prSet presAssocID="{85105702-5660-48E8-9744-48AA8C60E76F}" presName="child" presStyleLbl="alignAccFollowNode1" presStyleIdx="6" presStyleCnt="9">
        <dgm:presLayoutVars>
          <dgm:chMax val="0"/>
          <dgm:bulletEnabled val="1"/>
        </dgm:presLayoutVars>
      </dgm:prSet>
      <dgm:spPr/>
      <dgm:t>
        <a:bodyPr/>
        <a:lstStyle/>
        <a:p>
          <a:endParaRPr lang="en-US"/>
        </a:p>
      </dgm:t>
    </dgm:pt>
    <dgm:pt modelId="{C94B8152-0864-46ED-A891-BA5C97E38A72}" type="pres">
      <dgm:prSet presAssocID="{0D33ED44-A6E3-4DEB-BB3D-8E19405EEB3E}" presName="sibTrans" presStyleLbl="sibTrans2D1" presStyleIdx="7" presStyleCnt="9"/>
      <dgm:spPr/>
      <dgm:t>
        <a:bodyPr/>
        <a:lstStyle/>
        <a:p>
          <a:endParaRPr lang="en-US"/>
        </a:p>
      </dgm:t>
    </dgm:pt>
    <dgm:pt modelId="{CB8D212D-214B-455C-88DB-A3F31B038F65}" type="pres">
      <dgm:prSet presAssocID="{72AE6724-8A7E-4515-ABA1-47582A83529A}" presName="child" presStyleLbl="alignAccFollowNode1" presStyleIdx="7" presStyleCnt="9">
        <dgm:presLayoutVars>
          <dgm:chMax val="0"/>
          <dgm:bulletEnabled val="1"/>
        </dgm:presLayoutVars>
      </dgm:prSet>
      <dgm:spPr/>
      <dgm:t>
        <a:bodyPr/>
        <a:lstStyle/>
        <a:p>
          <a:endParaRPr lang="en-US"/>
        </a:p>
      </dgm:t>
    </dgm:pt>
    <dgm:pt modelId="{F4BD46AF-2871-460A-8959-C4D7E0314D45}" type="pres">
      <dgm:prSet presAssocID="{F7CA0AAC-5151-459C-A4C8-815B650CF65E}" presName="sibTrans" presStyleLbl="sibTrans2D1" presStyleIdx="8" presStyleCnt="9"/>
      <dgm:spPr/>
      <dgm:t>
        <a:bodyPr/>
        <a:lstStyle/>
        <a:p>
          <a:endParaRPr lang="en-US"/>
        </a:p>
      </dgm:t>
    </dgm:pt>
    <dgm:pt modelId="{2B7875DE-C33D-4999-A2DD-7CDB9DD414A1}" type="pres">
      <dgm:prSet presAssocID="{E999DF6D-785B-4504-9E3E-D2F07C5B5921}" presName="child" presStyleLbl="alignAccFollowNode1" presStyleIdx="8" presStyleCnt="9">
        <dgm:presLayoutVars>
          <dgm:chMax val="0"/>
          <dgm:bulletEnabled val="1"/>
        </dgm:presLayoutVars>
      </dgm:prSet>
      <dgm:spPr/>
      <dgm:t>
        <a:bodyPr/>
        <a:lstStyle/>
        <a:p>
          <a:endParaRPr lang="en-US"/>
        </a:p>
      </dgm:t>
    </dgm:pt>
  </dgm:ptLst>
  <dgm:cxnLst>
    <dgm:cxn modelId="{A6F8112D-4006-4BBA-977B-811329E6351D}" type="presOf" srcId="{5C8D43AA-6635-4EBD-8237-A8C874B82D8A}" destId="{AE489E37-42D2-42E4-92B7-DDB74F816E29}" srcOrd="0" destOrd="0" presId="urn:microsoft.com/office/officeart/2005/8/layout/lProcess1"/>
    <dgm:cxn modelId="{13216737-F4CA-414F-8C4E-44B34F0CC111}" srcId="{139FE124-6149-4895-B95C-9AD62BC466A3}" destId="{E999DF6D-785B-4504-9E3E-D2F07C5B5921}" srcOrd="2" destOrd="0" parTransId="{AC22313C-91F0-44F4-8C3F-F1B94EC5F974}" sibTransId="{48D366BF-B284-46B0-8D14-12BA33AA0DB1}"/>
    <dgm:cxn modelId="{FAC10ABC-61C6-4642-AA6E-591EE2158ABC}" type="presOf" srcId="{F7CA0AAC-5151-459C-A4C8-815B650CF65E}" destId="{F4BD46AF-2871-460A-8959-C4D7E0314D45}" srcOrd="0" destOrd="0" presId="urn:microsoft.com/office/officeart/2005/8/layout/lProcess1"/>
    <dgm:cxn modelId="{835F8688-FA14-468E-A1A6-0DAC3FC1015B}" srcId="{6EF4393B-17CF-44B5-8E01-5C16A9475859}" destId="{BA0D5D16-5407-45FD-A7AF-F5E5CC0A5894}" srcOrd="1" destOrd="0" parTransId="{BC1ABD94-35A6-4610-A795-145BAAA6D37E}" sibTransId="{61B797C8-FC17-4118-82A2-B395C1998D9D}"/>
    <dgm:cxn modelId="{2FD8CB75-15C4-4E39-BADF-B51E77A4E4D7}" type="presOf" srcId="{3C290299-A051-4999-92B3-8A07095B0280}" destId="{A732991A-C672-4B47-B5E4-9B9D98AA5A9F}" srcOrd="0" destOrd="0" presId="urn:microsoft.com/office/officeart/2005/8/layout/lProcess1"/>
    <dgm:cxn modelId="{F0CE54F9-B023-4425-BE0E-3896940255E5}" srcId="{6EF4393B-17CF-44B5-8E01-5C16A9475859}" destId="{E176BCC6-4EED-414C-A06D-1C0D19F0E8D1}" srcOrd="0" destOrd="0" parTransId="{A72333EC-7B8D-4DD8-8AC8-51E3FBB1DDED}" sibTransId="{B0392DB2-41EE-4521-B695-3DAB8D84D192}"/>
    <dgm:cxn modelId="{894BDD57-F352-4C07-8CD6-8358BDF811A7}" type="presOf" srcId="{BA0D5D16-5407-45FD-A7AF-F5E5CC0A5894}" destId="{E447D4A2-CBD4-477D-97DB-734945E61534}" srcOrd="0" destOrd="0" presId="urn:microsoft.com/office/officeart/2005/8/layout/lProcess1"/>
    <dgm:cxn modelId="{6F96F88D-B78A-4B1D-9CCC-7CB2E7CBBB9E}" srcId="{139FE124-6149-4895-B95C-9AD62BC466A3}" destId="{85105702-5660-48E8-9744-48AA8C60E76F}" srcOrd="0" destOrd="0" parTransId="{1EE4C951-ADCC-4300-8559-70C1C846562F}" sibTransId="{0D33ED44-A6E3-4DEB-BB3D-8E19405EEB3E}"/>
    <dgm:cxn modelId="{362738FB-4F0C-4E27-A860-8FF6EF6B848B}" type="presOf" srcId="{E176BCC6-4EED-414C-A06D-1C0D19F0E8D1}" destId="{20CD6DD9-D79C-4B09-ABB7-A1BB1CCC578E}" srcOrd="0" destOrd="0" presId="urn:microsoft.com/office/officeart/2005/8/layout/lProcess1"/>
    <dgm:cxn modelId="{B5512E97-1306-437D-93DC-F61D726480BA}" type="presOf" srcId="{6EF4393B-17CF-44B5-8E01-5C16A9475859}" destId="{9064DCDB-40F2-41F5-A226-0D8C0F1B1AC1}" srcOrd="0" destOrd="0" presId="urn:microsoft.com/office/officeart/2005/8/layout/lProcess1"/>
    <dgm:cxn modelId="{18AC0AA8-CB0A-4FD7-974E-C6321FAB28FA}" type="presOf" srcId="{D8B8A0C1-4F26-445E-B0E7-F42AD02640F8}" destId="{F40AA5D1-5F26-401D-B8FB-68307A525F4A}" srcOrd="0" destOrd="0" presId="urn:microsoft.com/office/officeart/2005/8/layout/lProcess1"/>
    <dgm:cxn modelId="{99363660-1B98-449A-B33E-4743DB16A26C}" srcId="{E176BCC6-4EED-414C-A06D-1C0D19F0E8D1}" destId="{FBA7F12C-F4AF-4BC7-BC95-3E8E8EF2BF9E}" srcOrd="0" destOrd="0" parTransId="{383B907C-A83B-4EB3-B821-EC8E8A2A2BBA}" sibTransId="{5C8D43AA-6635-4EBD-8237-A8C874B82D8A}"/>
    <dgm:cxn modelId="{88E4BB5F-44FA-4377-B6A2-B5DA94178591}" type="presOf" srcId="{85105702-5660-48E8-9744-48AA8C60E76F}" destId="{876257F1-1799-4847-9AC3-C16E45940852}" srcOrd="0" destOrd="0" presId="urn:microsoft.com/office/officeart/2005/8/layout/lProcess1"/>
    <dgm:cxn modelId="{CF91B06E-348E-4261-B3A9-4C03E04852D9}" type="presOf" srcId="{0B908ED3-1340-44EF-8598-78A9216FBB8B}" destId="{20AE7EE2-26E9-4CEE-A7E9-BE93436C05B1}" srcOrd="0" destOrd="0" presId="urn:microsoft.com/office/officeart/2005/8/layout/lProcess1"/>
    <dgm:cxn modelId="{7402686E-59D0-495F-9EE4-FAD68ADBCE19}" srcId="{E176BCC6-4EED-414C-A06D-1C0D19F0E8D1}" destId="{9D3F01E8-4E22-4646-B146-B22DC5DED956}" srcOrd="2" destOrd="0" parTransId="{CA459D6F-929B-4E1E-94BA-CAD227154500}" sibTransId="{7F1D2278-CEA1-4064-9A84-600C332E616C}"/>
    <dgm:cxn modelId="{D4C2BAEE-AFCC-4C8D-9910-A1FFDC0D8789}" type="presOf" srcId="{810ACE08-78B6-4156-85CD-7E3DF106946C}" destId="{A1F30B9D-4C80-484D-B36B-1D131085F3C1}" srcOrd="0" destOrd="0" presId="urn:microsoft.com/office/officeart/2005/8/layout/lProcess1"/>
    <dgm:cxn modelId="{09B67B40-C983-47AD-ACD8-5B03CF802F97}" srcId="{139FE124-6149-4895-B95C-9AD62BC466A3}" destId="{72AE6724-8A7E-4515-ABA1-47582A83529A}" srcOrd="1" destOrd="0" parTransId="{DA67BDAA-F544-484D-A732-825B6E302B80}" sibTransId="{F7CA0AAC-5151-459C-A4C8-815B650CF65E}"/>
    <dgm:cxn modelId="{06913CDB-CD06-464F-95A1-0A48406D2BFA}" srcId="{6EF4393B-17CF-44B5-8E01-5C16A9475859}" destId="{139FE124-6149-4895-B95C-9AD62BC466A3}" srcOrd="2" destOrd="0" parTransId="{A73C451A-32C5-4640-995D-93DC4BC029D8}" sibTransId="{4D8A7B84-2FFA-4E84-A83F-BE858D5654A3}"/>
    <dgm:cxn modelId="{598047A6-BC02-4A7D-BDB0-35D94577BC49}" type="presOf" srcId="{187C9F00-3FF1-4BA7-8C25-3282E23D1EDC}" destId="{B87582E1-11BA-49E8-99ED-12614A01AEBC}" srcOrd="0" destOrd="0" presId="urn:microsoft.com/office/officeart/2005/8/layout/lProcess1"/>
    <dgm:cxn modelId="{0E2A1834-1862-4120-99F6-646835F1F8E0}" srcId="{E176BCC6-4EED-414C-A06D-1C0D19F0E8D1}" destId="{5380478C-5D96-403D-84AA-9CE170F176B6}" srcOrd="1" destOrd="0" parTransId="{A96F7DF4-C7E8-4CEB-B35D-E098B7264486}" sibTransId="{D8B8A0C1-4F26-445E-B0E7-F42AD02640F8}"/>
    <dgm:cxn modelId="{05AC39BE-427D-4428-BC8B-CACC764F1D0D}" type="presOf" srcId="{9D3F01E8-4E22-4646-B146-B22DC5DED956}" destId="{D7D8BDDC-D63B-48F1-AD16-3A70D4D37B8D}" srcOrd="0" destOrd="0" presId="urn:microsoft.com/office/officeart/2005/8/layout/lProcess1"/>
    <dgm:cxn modelId="{2C715D24-897D-4D7D-B31D-2B5EB3EA16BF}" type="presOf" srcId="{72AE6724-8A7E-4515-ABA1-47582A83529A}" destId="{CB8D212D-214B-455C-88DB-A3F31B038F65}" srcOrd="0" destOrd="0" presId="urn:microsoft.com/office/officeart/2005/8/layout/lProcess1"/>
    <dgm:cxn modelId="{CDDDFA63-C52D-4FB4-A50F-005820DF2AD7}" srcId="{BA0D5D16-5407-45FD-A7AF-F5E5CC0A5894}" destId="{187C9F00-3FF1-4BA7-8C25-3282E23D1EDC}" srcOrd="0" destOrd="0" parTransId="{3C290299-A051-4999-92B3-8A07095B0280}" sibTransId="{0B908ED3-1340-44EF-8598-78A9216FBB8B}"/>
    <dgm:cxn modelId="{313A448A-4281-4743-8008-F6258590F91B}" srcId="{BA0D5D16-5407-45FD-A7AF-F5E5CC0A5894}" destId="{72F43811-9D53-453D-95FB-16B99969264B}" srcOrd="1" destOrd="0" parTransId="{3E0C5CF1-5B7F-4056-B4D4-1D1C09CDE316}" sibTransId="{7D6BF535-86B7-4E1E-84FB-17FD56546BDC}"/>
    <dgm:cxn modelId="{E2F86D6D-F827-4378-8962-A3AEB2D6AFFF}" type="presOf" srcId="{5380478C-5D96-403D-84AA-9CE170F176B6}" destId="{EB0A7003-B0E5-44EB-9817-8764DE022171}" srcOrd="0" destOrd="0" presId="urn:microsoft.com/office/officeart/2005/8/layout/lProcess1"/>
    <dgm:cxn modelId="{2F45822B-AAD1-4FD4-A85E-4381836F1339}" type="presOf" srcId="{7D6BF535-86B7-4E1E-84FB-17FD56546BDC}" destId="{AF2F440D-E6FF-412C-8E67-5AAB40B3F27E}" srcOrd="0" destOrd="0" presId="urn:microsoft.com/office/officeart/2005/8/layout/lProcess1"/>
    <dgm:cxn modelId="{5CF92C1A-9107-4565-9371-B70E717F1092}" type="presOf" srcId="{383B907C-A83B-4EB3-B821-EC8E8A2A2BBA}" destId="{3D890230-EFFD-4B7C-9C68-2636A7DEC609}" srcOrd="0" destOrd="0" presId="urn:microsoft.com/office/officeart/2005/8/layout/lProcess1"/>
    <dgm:cxn modelId="{BF583924-C093-4A78-8B29-8A1F49682CC8}" srcId="{BA0D5D16-5407-45FD-A7AF-F5E5CC0A5894}" destId="{810ACE08-78B6-4156-85CD-7E3DF106946C}" srcOrd="2" destOrd="0" parTransId="{1D312C14-A11D-42B0-A001-7C7D17EF0086}" sibTransId="{29434443-076B-42E2-8D1D-1E43518CF0BA}"/>
    <dgm:cxn modelId="{B7F303E4-A56F-4631-8EC3-FDE8DFBC6E0C}" type="presOf" srcId="{E999DF6D-785B-4504-9E3E-D2F07C5B5921}" destId="{2B7875DE-C33D-4999-A2DD-7CDB9DD414A1}" srcOrd="0" destOrd="0" presId="urn:microsoft.com/office/officeart/2005/8/layout/lProcess1"/>
    <dgm:cxn modelId="{B05D8F6B-8805-4BF7-A7D8-F37400FC2A93}" type="presOf" srcId="{0D33ED44-A6E3-4DEB-BB3D-8E19405EEB3E}" destId="{C94B8152-0864-46ED-A891-BA5C97E38A72}" srcOrd="0" destOrd="0" presId="urn:microsoft.com/office/officeart/2005/8/layout/lProcess1"/>
    <dgm:cxn modelId="{59E7A901-A85E-40C0-B9F1-03E3CF986D1E}" type="presOf" srcId="{72F43811-9D53-453D-95FB-16B99969264B}" destId="{671F80B3-205C-4BDF-8C41-0AE5D825BF09}" srcOrd="0" destOrd="0" presId="urn:microsoft.com/office/officeart/2005/8/layout/lProcess1"/>
    <dgm:cxn modelId="{84C4F136-EEEE-44F1-A175-DF923B430E07}" type="presOf" srcId="{1EE4C951-ADCC-4300-8559-70C1C846562F}" destId="{9294FF9E-49F7-4CCF-86A3-23DD2E324273}" srcOrd="0" destOrd="0" presId="urn:microsoft.com/office/officeart/2005/8/layout/lProcess1"/>
    <dgm:cxn modelId="{4A754D8A-B4A4-4F75-A887-A18E90D89A66}" type="presOf" srcId="{139FE124-6149-4895-B95C-9AD62BC466A3}" destId="{629CB740-3794-4619-BB81-303460FE98F6}" srcOrd="0" destOrd="0" presId="urn:microsoft.com/office/officeart/2005/8/layout/lProcess1"/>
    <dgm:cxn modelId="{95BAFB63-5C3C-4A41-B509-72D20C651FA9}" type="presOf" srcId="{FBA7F12C-F4AF-4BC7-BC95-3E8E8EF2BF9E}" destId="{2414E90D-595A-4F44-84EA-3E7B98A0F0D3}" srcOrd="0" destOrd="0" presId="urn:microsoft.com/office/officeart/2005/8/layout/lProcess1"/>
    <dgm:cxn modelId="{C1A8F545-EE97-4117-A2FF-AE76B9CC29CE}" type="presParOf" srcId="{9064DCDB-40F2-41F5-A226-0D8C0F1B1AC1}" destId="{C1BBDFCD-63C6-4611-8AE0-51093E1582B0}" srcOrd="0" destOrd="0" presId="urn:microsoft.com/office/officeart/2005/8/layout/lProcess1"/>
    <dgm:cxn modelId="{412A3922-E3C1-451B-B4A4-FE4819CD0900}" type="presParOf" srcId="{C1BBDFCD-63C6-4611-8AE0-51093E1582B0}" destId="{20CD6DD9-D79C-4B09-ABB7-A1BB1CCC578E}" srcOrd="0" destOrd="0" presId="urn:microsoft.com/office/officeart/2005/8/layout/lProcess1"/>
    <dgm:cxn modelId="{753A1C36-2DDD-4556-9DFA-5F4C792D2394}" type="presParOf" srcId="{C1BBDFCD-63C6-4611-8AE0-51093E1582B0}" destId="{3D890230-EFFD-4B7C-9C68-2636A7DEC609}" srcOrd="1" destOrd="0" presId="urn:microsoft.com/office/officeart/2005/8/layout/lProcess1"/>
    <dgm:cxn modelId="{68B8A203-581A-42A2-B971-C01512B1507A}" type="presParOf" srcId="{C1BBDFCD-63C6-4611-8AE0-51093E1582B0}" destId="{2414E90D-595A-4F44-84EA-3E7B98A0F0D3}" srcOrd="2" destOrd="0" presId="urn:microsoft.com/office/officeart/2005/8/layout/lProcess1"/>
    <dgm:cxn modelId="{4B7FFDC1-B796-449D-BF6D-10A690E5490E}" type="presParOf" srcId="{C1BBDFCD-63C6-4611-8AE0-51093E1582B0}" destId="{AE489E37-42D2-42E4-92B7-DDB74F816E29}" srcOrd="3" destOrd="0" presId="urn:microsoft.com/office/officeart/2005/8/layout/lProcess1"/>
    <dgm:cxn modelId="{66F739BB-A042-41CF-9FD1-DF1364A803C2}" type="presParOf" srcId="{C1BBDFCD-63C6-4611-8AE0-51093E1582B0}" destId="{EB0A7003-B0E5-44EB-9817-8764DE022171}" srcOrd="4" destOrd="0" presId="urn:microsoft.com/office/officeart/2005/8/layout/lProcess1"/>
    <dgm:cxn modelId="{826C84B5-61A0-4994-BEB1-1ADC70F33377}" type="presParOf" srcId="{C1BBDFCD-63C6-4611-8AE0-51093E1582B0}" destId="{F40AA5D1-5F26-401D-B8FB-68307A525F4A}" srcOrd="5" destOrd="0" presId="urn:microsoft.com/office/officeart/2005/8/layout/lProcess1"/>
    <dgm:cxn modelId="{B15C05F6-72A8-40BC-BED6-400E410A4AB3}" type="presParOf" srcId="{C1BBDFCD-63C6-4611-8AE0-51093E1582B0}" destId="{D7D8BDDC-D63B-48F1-AD16-3A70D4D37B8D}" srcOrd="6" destOrd="0" presId="urn:microsoft.com/office/officeart/2005/8/layout/lProcess1"/>
    <dgm:cxn modelId="{535C3D81-B8E2-4D6B-B360-6F21404CC8D0}" type="presParOf" srcId="{9064DCDB-40F2-41F5-A226-0D8C0F1B1AC1}" destId="{10A1D8E8-3EC7-48D9-939C-AEB08D8B5071}" srcOrd="1" destOrd="0" presId="urn:microsoft.com/office/officeart/2005/8/layout/lProcess1"/>
    <dgm:cxn modelId="{59BAD6A6-0FC5-475F-BBEA-3C6E39FCEF00}" type="presParOf" srcId="{9064DCDB-40F2-41F5-A226-0D8C0F1B1AC1}" destId="{1358551B-016E-466C-8D6E-30866EFB395E}" srcOrd="2" destOrd="0" presId="urn:microsoft.com/office/officeart/2005/8/layout/lProcess1"/>
    <dgm:cxn modelId="{2F2A3C09-107A-42DC-AEF2-630F185D0400}" type="presParOf" srcId="{1358551B-016E-466C-8D6E-30866EFB395E}" destId="{E447D4A2-CBD4-477D-97DB-734945E61534}" srcOrd="0" destOrd="0" presId="urn:microsoft.com/office/officeart/2005/8/layout/lProcess1"/>
    <dgm:cxn modelId="{EE11E586-1438-44F6-A625-4E6FA11F3BBE}" type="presParOf" srcId="{1358551B-016E-466C-8D6E-30866EFB395E}" destId="{A732991A-C672-4B47-B5E4-9B9D98AA5A9F}" srcOrd="1" destOrd="0" presId="urn:microsoft.com/office/officeart/2005/8/layout/lProcess1"/>
    <dgm:cxn modelId="{3E77E54C-53CA-48E8-AF60-0AB7B4753C68}" type="presParOf" srcId="{1358551B-016E-466C-8D6E-30866EFB395E}" destId="{B87582E1-11BA-49E8-99ED-12614A01AEBC}" srcOrd="2" destOrd="0" presId="urn:microsoft.com/office/officeart/2005/8/layout/lProcess1"/>
    <dgm:cxn modelId="{62DCF4DB-EEAC-4C3E-9483-76888FEFFFD1}" type="presParOf" srcId="{1358551B-016E-466C-8D6E-30866EFB395E}" destId="{20AE7EE2-26E9-4CEE-A7E9-BE93436C05B1}" srcOrd="3" destOrd="0" presId="urn:microsoft.com/office/officeart/2005/8/layout/lProcess1"/>
    <dgm:cxn modelId="{27B0524B-CC7C-43F8-BD8C-2491618A280E}" type="presParOf" srcId="{1358551B-016E-466C-8D6E-30866EFB395E}" destId="{671F80B3-205C-4BDF-8C41-0AE5D825BF09}" srcOrd="4" destOrd="0" presId="urn:microsoft.com/office/officeart/2005/8/layout/lProcess1"/>
    <dgm:cxn modelId="{D8F2DEFB-1667-4DA1-B71A-B749BCA4A339}" type="presParOf" srcId="{1358551B-016E-466C-8D6E-30866EFB395E}" destId="{AF2F440D-E6FF-412C-8E67-5AAB40B3F27E}" srcOrd="5" destOrd="0" presId="urn:microsoft.com/office/officeart/2005/8/layout/lProcess1"/>
    <dgm:cxn modelId="{49414B6D-77FC-490C-9E4F-436DF09D92AA}" type="presParOf" srcId="{1358551B-016E-466C-8D6E-30866EFB395E}" destId="{A1F30B9D-4C80-484D-B36B-1D131085F3C1}" srcOrd="6" destOrd="0" presId="urn:microsoft.com/office/officeart/2005/8/layout/lProcess1"/>
    <dgm:cxn modelId="{2E2AEFC1-3952-435F-8C5F-05297A477B86}" type="presParOf" srcId="{9064DCDB-40F2-41F5-A226-0D8C0F1B1AC1}" destId="{C3E2CEBB-54D4-46C4-9F30-5E652439EAE2}" srcOrd="3" destOrd="0" presId="urn:microsoft.com/office/officeart/2005/8/layout/lProcess1"/>
    <dgm:cxn modelId="{FB979F12-241B-4B4A-9F2D-C7E05D326B7D}" type="presParOf" srcId="{9064DCDB-40F2-41F5-A226-0D8C0F1B1AC1}" destId="{EABB2C29-2C58-4185-8BFC-4860EFCFD1AB}" srcOrd="4" destOrd="0" presId="urn:microsoft.com/office/officeart/2005/8/layout/lProcess1"/>
    <dgm:cxn modelId="{EDD4F389-EC00-4E35-908B-4D58F5691C4C}" type="presParOf" srcId="{EABB2C29-2C58-4185-8BFC-4860EFCFD1AB}" destId="{629CB740-3794-4619-BB81-303460FE98F6}" srcOrd="0" destOrd="0" presId="urn:microsoft.com/office/officeart/2005/8/layout/lProcess1"/>
    <dgm:cxn modelId="{1E2CCA3D-88DC-4B99-8351-B24D9E86E506}" type="presParOf" srcId="{EABB2C29-2C58-4185-8BFC-4860EFCFD1AB}" destId="{9294FF9E-49F7-4CCF-86A3-23DD2E324273}" srcOrd="1" destOrd="0" presId="urn:microsoft.com/office/officeart/2005/8/layout/lProcess1"/>
    <dgm:cxn modelId="{CCB75231-DFB1-4BA2-94F0-D31433CFE280}" type="presParOf" srcId="{EABB2C29-2C58-4185-8BFC-4860EFCFD1AB}" destId="{876257F1-1799-4847-9AC3-C16E45940852}" srcOrd="2" destOrd="0" presId="urn:microsoft.com/office/officeart/2005/8/layout/lProcess1"/>
    <dgm:cxn modelId="{C8B52A79-39A4-431A-8C3C-0D219634F314}" type="presParOf" srcId="{EABB2C29-2C58-4185-8BFC-4860EFCFD1AB}" destId="{C94B8152-0864-46ED-A891-BA5C97E38A72}" srcOrd="3" destOrd="0" presId="urn:microsoft.com/office/officeart/2005/8/layout/lProcess1"/>
    <dgm:cxn modelId="{5FA4E872-42B8-4884-8B32-A72D40EB27C8}" type="presParOf" srcId="{EABB2C29-2C58-4185-8BFC-4860EFCFD1AB}" destId="{CB8D212D-214B-455C-88DB-A3F31B038F65}" srcOrd="4" destOrd="0" presId="urn:microsoft.com/office/officeart/2005/8/layout/lProcess1"/>
    <dgm:cxn modelId="{78F5EC20-5C7C-4C2E-B3FB-21C7D6F70183}" type="presParOf" srcId="{EABB2C29-2C58-4185-8BFC-4860EFCFD1AB}" destId="{F4BD46AF-2871-460A-8959-C4D7E0314D45}" srcOrd="5" destOrd="0" presId="urn:microsoft.com/office/officeart/2005/8/layout/lProcess1"/>
    <dgm:cxn modelId="{85359235-79DA-4BCB-9B46-E7C5C7621E03}" type="presParOf" srcId="{EABB2C29-2C58-4185-8BFC-4860EFCFD1AB}" destId="{2B7875DE-C33D-4999-A2DD-7CDB9DD414A1}" srcOrd="6"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90F7DE-FD96-4609-ABD6-528FBF740987}"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6FEF2B85-D5CA-4022-BF5D-5565AC4B409C}">
      <dgm:prSet phldrT="[Text]"/>
      <dgm:spPr/>
      <dgm:t>
        <a:bodyPr/>
        <a:lstStyle/>
        <a:p>
          <a:r>
            <a:rPr lang="en-US" dirty="0"/>
            <a:t>Encapsulation</a:t>
          </a:r>
        </a:p>
      </dgm:t>
    </dgm:pt>
    <dgm:pt modelId="{CCABA9E2-C472-412D-B315-A32630B946DF}" type="parTrans" cxnId="{D4A8C128-36EF-4031-9A40-1B722AD04EF0}">
      <dgm:prSet/>
      <dgm:spPr/>
      <dgm:t>
        <a:bodyPr/>
        <a:lstStyle/>
        <a:p>
          <a:endParaRPr lang="en-US"/>
        </a:p>
      </dgm:t>
    </dgm:pt>
    <dgm:pt modelId="{3F9AAA29-A76B-4539-9DD7-DEC2A3EE42C0}" type="sibTrans" cxnId="{D4A8C128-36EF-4031-9A40-1B722AD04EF0}">
      <dgm:prSet/>
      <dgm:spPr/>
      <dgm:t>
        <a:bodyPr/>
        <a:lstStyle/>
        <a:p>
          <a:endParaRPr lang="en-US"/>
        </a:p>
      </dgm:t>
    </dgm:pt>
    <dgm:pt modelId="{2D972FFE-9AAE-492F-8CAA-1AAF7777E92B}">
      <dgm:prSet phldrT="[Text]"/>
      <dgm:spPr/>
      <dgm:t>
        <a:bodyPr/>
        <a:lstStyle/>
        <a:p>
          <a:r>
            <a:rPr lang="en-US" dirty="0"/>
            <a:t>1</a:t>
          </a:r>
          <a:r>
            <a:rPr lang="en-US" baseline="30000" dirty="0"/>
            <a:t>st</a:t>
          </a:r>
          <a:r>
            <a:rPr lang="en-US" dirty="0"/>
            <a:t> layer of safety - Gelatin Based capsule shells for better insulation and safety from external conditions</a:t>
          </a:r>
        </a:p>
      </dgm:t>
    </dgm:pt>
    <dgm:pt modelId="{FD61B368-4AE3-43A2-ABD8-08CF414A7CFE}" type="parTrans" cxnId="{E7B85286-DCBD-4B4A-8C57-45C911E7CF1D}">
      <dgm:prSet/>
      <dgm:spPr/>
      <dgm:t>
        <a:bodyPr/>
        <a:lstStyle/>
        <a:p>
          <a:endParaRPr lang="en-US"/>
        </a:p>
      </dgm:t>
    </dgm:pt>
    <dgm:pt modelId="{D941E04D-D200-458A-838F-AC11050DB034}" type="sibTrans" cxnId="{E7B85286-DCBD-4B4A-8C57-45C911E7CF1D}">
      <dgm:prSet/>
      <dgm:spPr/>
      <dgm:t>
        <a:bodyPr/>
        <a:lstStyle/>
        <a:p>
          <a:endParaRPr lang="en-US"/>
        </a:p>
      </dgm:t>
    </dgm:pt>
    <dgm:pt modelId="{2904763D-877D-4C40-B816-58F38AE7D686}">
      <dgm:prSet phldrT="[Text]"/>
      <dgm:spPr/>
      <dgm:t>
        <a:bodyPr/>
        <a:lstStyle/>
        <a:p>
          <a:r>
            <a:rPr lang="en-US" dirty="0"/>
            <a:t>Blister Packing</a:t>
          </a:r>
        </a:p>
      </dgm:t>
    </dgm:pt>
    <dgm:pt modelId="{7A2D382D-4897-4210-BEAF-76B9D8371589}" type="parTrans" cxnId="{2C2ADA8C-5129-406B-AFD0-C1F8CF4E730E}">
      <dgm:prSet/>
      <dgm:spPr/>
      <dgm:t>
        <a:bodyPr/>
        <a:lstStyle/>
        <a:p>
          <a:endParaRPr lang="en-US"/>
        </a:p>
      </dgm:t>
    </dgm:pt>
    <dgm:pt modelId="{FE26EF41-3E02-4F27-B478-91778D58FD68}" type="sibTrans" cxnId="{2C2ADA8C-5129-406B-AFD0-C1F8CF4E730E}">
      <dgm:prSet/>
      <dgm:spPr/>
      <dgm:t>
        <a:bodyPr/>
        <a:lstStyle/>
        <a:p>
          <a:endParaRPr lang="en-US"/>
        </a:p>
      </dgm:t>
    </dgm:pt>
    <dgm:pt modelId="{10A3C56E-31DD-410C-9820-828E9214B924}">
      <dgm:prSet phldrT="[Text]"/>
      <dgm:spPr/>
      <dgm:t>
        <a:bodyPr/>
        <a:lstStyle/>
        <a:p>
          <a:r>
            <a:rPr lang="en-US" dirty="0"/>
            <a:t>2</a:t>
          </a:r>
          <a:r>
            <a:rPr lang="en-US" baseline="30000" dirty="0"/>
            <a:t>nd</a:t>
          </a:r>
          <a:r>
            <a:rPr lang="en-US" dirty="0"/>
            <a:t> Layer of Safety - Seal packed Blister packing to make it water proof, and safe from external conditions</a:t>
          </a:r>
        </a:p>
      </dgm:t>
    </dgm:pt>
    <dgm:pt modelId="{C35A9B5D-7565-45B6-BADF-75DDC4D58ACB}" type="parTrans" cxnId="{8FF7ADFE-B695-4AB0-B845-1205CD156B59}">
      <dgm:prSet/>
      <dgm:spPr/>
      <dgm:t>
        <a:bodyPr/>
        <a:lstStyle/>
        <a:p>
          <a:endParaRPr lang="en-US"/>
        </a:p>
      </dgm:t>
    </dgm:pt>
    <dgm:pt modelId="{EA6150DF-3C29-47D6-8500-3251076ECB7F}" type="sibTrans" cxnId="{8FF7ADFE-B695-4AB0-B845-1205CD156B59}">
      <dgm:prSet/>
      <dgm:spPr/>
      <dgm:t>
        <a:bodyPr/>
        <a:lstStyle/>
        <a:p>
          <a:endParaRPr lang="en-US"/>
        </a:p>
      </dgm:t>
    </dgm:pt>
    <dgm:pt modelId="{F9F06E88-D877-4164-948C-1575A4BFAA78}">
      <dgm:prSet phldrT="[Text]"/>
      <dgm:spPr/>
      <dgm:t>
        <a:bodyPr/>
        <a:lstStyle/>
        <a:p>
          <a:r>
            <a:rPr lang="en-US" dirty="0"/>
            <a:t>Box Packing</a:t>
          </a:r>
        </a:p>
      </dgm:t>
    </dgm:pt>
    <dgm:pt modelId="{29147366-9AE3-43BA-86C0-C0B693D93BFC}" type="parTrans" cxnId="{110C3E36-0884-4F55-B0E0-1A64EC6D887A}">
      <dgm:prSet/>
      <dgm:spPr/>
      <dgm:t>
        <a:bodyPr/>
        <a:lstStyle/>
        <a:p>
          <a:endParaRPr lang="en-US"/>
        </a:p>
      </dgm:t>
    </dgm:pt>
    <dgm:pt modelId="{3C8A500F-8B64-47EE-B5B9-051B53F6317F}" type="sibTrans" cxnId="{110C3E36-0884-4F55-B0E0-1A64EC6D887A}">
      <dgm:prSet/>
      <dgm:spPr/>
      <dgm:t>
        <a:bodyPr/>
        <a:lstStyle/>
        <a:p>
          <a:endParaRPr lang="en-US"/>
        </a:p>
      </dgm:t>
    </dgm:pt>
    <dgm:pt modelId="{C9D8ED2F-1E3A-4238-A4C9-97AADF0C2680}">
      <dgm:prSet phldrT="[Text]"/>
      <dgm:spPr/>
      <dgm:t>
        <a:bodyPr/>
        <a:lstStyle/>
        <a:p>
          <a:r>
            <a:rPr lang="en-US" dirty="0"/>
            <a:t>3</a:t>
          </a:r>
          <a:r>
            <a:rPr lang="en-US" baseline="30000" dirty="0"/>
            <a:t>rd</a:t>
          </a:r>
          <a:r>
            <a:rPr lang="en-US" dirty="0"/>
            <a:t> Layer of Safety - Small Card board Box with lamination packing to save from temperature changes, Moisture and other external conditions </a:t>
          </a:r>
        </a:p>
      </dgm:t>
    </dgm:pt>
    <dgm:pt modelId="{07859873-6286-40D7-BD86-30F332353AC8}" type="parTrans" cxnId="{80EE3B7A-0CCD-494B-8F94-4189A943298B}">
      <dgm:prSet/>
      <dgm:spPr/>
      <dgm:t>
        <a:bodyPr/>
        <a:lstStyle/>
        <a:p>
          <a:endParaRPr lang="en-US"/>
        </a:p>
      </dgm:t>
    </dgm:pt>
    <dgm:pt modelId="{54C8349D-4B7D-4667-A33D-EE2FC02706CA}" type="sibTrans" cxnId="{80EE3B7A-0CCD-494B-8F94-4189A943298B}">
      <dgm:prSet/>
      <dgm:spPr/>
      <dgm:t>
        <a:bodyPr/>
        <a:lstStyle/>
        <a:p>
          <a:endParaRPr lang="en-US"/>
        </a:p>
      </dgm:t>
    </dgm:pt>
    <dgm:pt modelId="{F385147B-4689-48E7-A23F-02D0110E6371}">
      <dgm:prSet phldrT="[Text]"/>
      <dgm:spPr/>
      <dgm:t>
        <a:bodyPr/>
        <a:lstStyle/>
        <a:p>
          <a:r>
            <a:rPr lang="en-US" dirty="0"/>
            <a:t>Highly concentrated culture formulation with 1 trillion CFU per Gram</a:t>
          </a:r>
        </a:p>
      </dgm:t>
    </dgm:pt>
    <dgm:pt modelId="{7865D9B3-DA11-4FB3-80E3-625779CDDB43}" type="parTrans" cxnId="{781DF598-5884-4997-9AA5-DA0A06D2DF12}">
      <dgm:prSet/>
      <dgm:spPr/>
      <dgm:t>
        <a:bodyPr/>
        <a:lstStyle/>
        <a:p>
          <a:endParaRPr lang="en-US"/>
        </a:p>
      </dgm:t>
    </dgm:pt>
    <dgm:pt modelId="{ECC12025-51D6-4F36-8D00-C615F03A78DB}" type="sibTrans" cxnId="{781DF598-5884-4997-9AA5-DA0A06D2DF12}">
      <dgm:prSet/>
      <dgm:spPr/>
      <dgm:t>
        <a:bodyPr/>
        <a:lstStyle/>
        <a:p>
          <a:endParaRPr lang="en-US"/>
        </a:p>
      </dgm:t>
    </dgm:pt>
    <dgm:pt modelId="{509BA103-F63C-42D0-9D6D-E76CCEB0878F}">
      <dgm:prSet phldrT="[Text]"/>
      <dgm:spPr/>
      <dgm:t>
        <a:bodyPr/>
        <a:lstStyle/>
        <a:p>
          <a:r>
            <a:rPr lang="en-US" dirty="0"/>
            <a:t>Powder Formulation</a:t>
          </a:r>
        </a:p>
      </dgm:t>
    </dgm:pt>
    <dgm:pt modelId="{A9581D74-B1A8-4EAA-9A26-1407D9A47296}" type="parTrans" cxnId="{02B07C79-DB4D-4989-9A9A-DB0D49876C5E}">
      <dgm:prSet/>
      <dgm:spPr/>
      <dgm:t>
        <a:bodyPr/>
        <a:lstStyle/>
        <a:p>
          <a:endParaRPr lang="en-US"/>
        </a:p>
      </dgm:t>
    </dgm:pt>
    <dgm:pt modelId="{AF9E17BC-4307-4EDF-932F-E0DB96C50B22}" type="sibTrans" cxnId="{02B07C79-DB4D-4989-9A9A-DB0D49876C5E}">
      <dgm:prSet/>
      <dgm:spPr/>
      <dgm:t>
        <a:bodyPr/>
        <a:lstStyle/>
        <a:p>
          <a:endParaRPr lang="en-US"/>
        </a:p>
      </dgm:t>
    </dgm:pt>
    <dgm:pt modelId="{AA906808-EDDF-4812-AD16-3EC9D505B2A2}">
      <dgm:prSet phldrT="[Text]"/>
      <dgm:spPr/>
      <dgm:t>
        <a:bodyPr/>
        <a:lstStyle/>
        <a:p>
          <a:r>
            <a:rPr lang="en-US" dirty="0"/>
            <a:t>4</a:t>
          </a:r>
          <a:r>
            <a:rPr lang="en-US" baseline="30000" dirty="0"/>
            <a:t>th</a:t>
          </a:r>
          <a:r>
            <a:rPr lang="en-US" dirty="0"/>
            <a:t> Layer of Safety - 2</a:t>
          </a:r>
          <a:r>
            <a:rPr lang="en-US" baseline="30000" dirty="0"/>
            <a:t>nd</a:t>
          </a:r>
          <a:r>
            <a:rPr lang="en-US" dirty="0"/>
            <a:t> Layer of Card Board box packing for proper storage, safety and mis handling</a:t>
          </a:r>
        </a:p>
      </dgm:t>
    </dgm:pt>
    <dgm:pt modelId="{0EA64F5F-D6EA-4406-BFFD-3355AA115B09}" type="parTrans" cxnId="{E1706BE7-C49A-4A5E-B018-EB3836795CA7}">
      <dgm:prSet/>
      <dgm:spPr/>
      <dgm:t>
        <a:bodyPr/>
        <a:lstStyle/>
        <a:p>
          <a:endParaRPr lang="en-US"/>
        </a:p>
      </dgm:t>
    </dgm:pt>
    <dgm:pt modelId="{50A63368-4A2F-4747-A079-A3F2EE51E429}" type="sibTrans" cxnId="{E1706BE7-C49A-4A5E-B018-EB3836795CA7}">
      <dgm:prSet/>
      <dgm:spPr/>
      <dgm:t>
        <a:bodyPr/>
        <a:lstStyle/>
        <a:p>
          <a:endParaRPr lang="en-US"/>
        </a:p>
      </dgm:t>
    </dgm:pt>
    <dgm:pt modelId="{B726D85C-28D5-4405-AFED-71E1D36CD1D0}">
      <dgm:prSet phldrT="[Text]"/>
      <dgm:spPr/>
      <dgm:t>
        <a:bodyPr/>
        <a:lstStyle/>
        <a:p>
          <a:r>
            <a:rPr lang="en-US" dirty="0"/>
            <a:t>Jumbo Box Packing</a:t>
          </a:r>
        </a:p>
      </dgm:t>
    </dgm:pt>
    <dgm:pt modelId="{E57B27E5-5728-40B9-92F9-084508181278}" type="parTrans" cxnId="{AEBD6BCB-E481-4E0B-A96F-DC2CCB0D4566}">
      <dgm:prSet/>
      <dgm:spPr/>
      <dgm:t>
        <a:bodyPr/>
        <a:lstStyle/>
        <a:p>
          <a:endParaRPr lang="en-US"/>
        </a:p>
      </dgm:t>
    </dgm:pt>
    <dgm:pt modelId="{8AF3DEB1-1E1F-45AA-A9BE-E2E9325E9E14}" type="sibTrans" cxnId="{AEBD6BCB-E481-4E0B-A96F-DC2CCB0D4566}">
      <dgm:prSet/>
      <dgm:spPr/>
      <dgm:t>
        <a:bodyPr/>
        <a:lstStyle/>
        <a:p>
          <a:endParaRPr lang="en-US"/>
        </a:p>
      </dgm:t>
    </dgm:pt>
    <dgm:pt modelId="{F93707FD-8B0D-4895-B52F-3526B077E16C}">
      <dgm:prSet phldrT="[Text]"/>
      <dgm:spPr/>
      <dgm:t>
        <a:bodyPr/>
        <a:lstStyle/>
        <a:p>
          <a:r>
            <a:rPr lang="en-US" dirty="0"/>
            <a:t>Cartoon Box Packing</a:t>
          </a:r>
        </a:p>
      </dgm:t>
    </dgm:pt>
    <dgm:pt modelId="{D9B4978C-5918-4B56-8327-2E11224DF478}" type="parTrans" cxnId="{BF8528A4-537B-4EAA-84E3-C515DEB05C18}">
      <dgm:prSet/>
      <dgm:spPr/>
      <dgm:t>
        <a:bodyPr/>
        <a:lstStyle/>
        <a:p>
          <a:endParaRPr lang="en-US"/>
        </a:p>
      </dgm:t>
    </dgm:pt>
    <dgm:pt modelId="{69DFCF1D-2327-428B-9FCF-77631DF3A071}" type="sibTrans" cxnId="{BF8528A4-537B-4EAA-84E3-C515DEB05C18}">
      <dgm:prSet/>
      <dgm:spPr/>
      <dgm:t>
        <a:bodyPr/>
        <a:lstStyle/>
        <a:p>
          <a:endParaRPr lang="en-US"/>
        </a:p>
      </dgm:t>
    </dgm:pt>
    <dgm:pt modelId="{35BD5E85-7377-401D-B442-CD2038B7BF77}">
      <dgm:prSet phldrT="[Text]"/>
      <dgm:spPr/>
      <dgm:t>
        <a:bodyPr/>
        <a:lstStyle/>
        <a:p>
          <a:r>
            <a:rPr lang="en-US" dirty="0"/>
            <a:t>5</a:t>
          </a:r>
          <a:r>
            <a:rPr lang="en-US" baseline="30000" dirty="0"/>
            <a:t>th</a:t>
          </a:r>
          <a:r>
            <a:rPr lang="en-US" dirty="0"/>
            <a:t> Layer of Safety - Top layer of Card Board Box for proper handing , safety from moisture, proper stacking </a:t>
          </a:r>
          <a:r>
            <a:rPr lang="en-US" dirty="0" err="1"/>
            <a:t>etc</a:t>
          </a:r>
          <a:endParaRPr lang="en-US" dirty="0"/>
        </a:p>
      </dgm:t>
    </dgm:pt>
    <dgm:pt modelId="{FA5D3FAD-6ACD-465C-BAB3-F0800EB93089}" type="parTrans" cxnId="{E7551F86-752F-4BB3-88E2-A6C035B20AC3}">
      <dgm:prSet/>
      <dgm:spPr/>
      <dgm:t>
        <a:bodyPr/>
        <a:lstStyle/>
        <a:p>
          <a:endParaRPr lang="en-US"/>
        </a:p>
      </dgm:t>
    </dgm:pt>
    <dgm:pt modelId="{FA806DD0-DFFB-4F4A-AC9F-C78D864BAF5E}" type="sibTrans" cxnId="{E7551F86-752F-4BB3-88E2-A6C035B20AC3}">
      <dgm:prSet/>
      <dgm:spPr/>
      <dgm:t>
        <a:bodyPr/>
        <a:lstStyle/>
        <a:p>
          <a:endParaRPr lang="en-US"/>
        </a:p>
      </dgm:t>
    </dgm:pt>
    <dgm:pt modelId="{28941989-EE9F-4638-8807-8C1E30F00B05}" type="pres">
      <dgm:prSet presAssocID="{FD90F7DE-FD96-4609-ABD6-528FBF740987}" presName="Name0" presStyleCnt="0">
        <dgm:presLayoutVars>
          <dgm:dir/>
          <dgm:animLvl val="lvl"/>
          <dgm:resizeHandles val="exact"/>
        </dgm:presLayoutVars>
      </dgm:prSet>
      <dgm:spPr/>
      <dgm:t>
        <a:bodyPr/>
        <a:lstStyle/>
        <a:p>
          <a:endParaRPr lang="en-US"/>
        </a:p>
      </dgm:t>
    </dgm:pt>
    <dgm:pt modelId="{1BC3E05E-660A-4ACE-9FB7-3E555B0A7415}" type="pres">
      <dgm:prSet presAssocID="{FD90F7DE-FD96-4609-ABD6-528FBF740987}" presName="tSp" presStyleCnt="0"/>
      <dgm:spPr/>
    </dgm:pt>
    <dgm:pt modelId="{EB0D2D2F-02BE-493D-ADE7-36E93AA81D80}" type="pres">
      <dgm:prSet presAssocID="{FD90F7DE-FD96-4609-ABD6-528FBF740987}" presName="bSp" presStyleCnt="0"/>
      <dgm:spPr/>
    </dgm:pt>
    <dgm:pt modelId="{4A4CE575-9E8C-477A-809B-39007AD15D67}" type="pres">
      <dgm:prSet presAssocID="{FD90F7DE-FD96-4609-ABD6-528FBF740987}" presName="process" presStyleCnt="0"/>
      <dgm:spPr/>
    </dgm:pt>
    <dgm:pt modelId="{E9A54AE0-73A1-4EB8-91D7-1C62B26831A5}" type="pres">
      <dgm:prSet presAssocID="{509BA103-F63C-42D0-9D6D-E76CCEB0878F}" presName="composite1" presStyleCnt="0"/>
      <dgm:spPr/>
    </dgm:pt>
    <dgm:pt modelId="{1E239ED6-3377-431A-83FD-6FA045E12E03}" type="pres">
      <dgm:prSet presAssocID="{509BA103-F63C-42D0-9D6D-E76CCEB0878F}" presName="dummyNode1" presStyleLbl="node1" presStyleIdx="0" presStyleCnt="6"/>
      <dgm:spPr/>
    </dgm:pt>
    <dgm:pt modelId="{4DB3AB8E-BFBF-4431-A002-E876803CFC08}" type="pres">
      <dgm:prSet presAssocID="{509BA103-F63C-42D0-9D6D-E76CCEB0878F}" presName="childNode1" presStyleLbl="bgAcc1" presStyleIdx="0" presStyleCnt="6">
        <dgm:presLayoutVars>
          <dgm:bulletEnabled val="1"/>
        </dgm:presLayoutVars>
      </dgm:prSet>
      <dgm:spPr/>
      <dgm:t>
        <a:bodyPr/>
        <a:lstStyle/>
        <a:p>
          <a:endParaRPr lang="en-US"/>
        </a:p>
      </dgm:t>
    </dgm:pt>
    <dgm:pt modelId="{848B6085-7418-4AB6-8974-8DA346B2A1C5}" type="pres">
      <dgm:prSet presAssocID="{509BA103-F63C-42D0-9D6D-E76CCEB0878F}" presName="childNode1tx" presStyleLbl="bgAcc1" presStyleIdx="0" presStyleCnt="6">
        <dgm:presLayoutVars>
          <dgm:bulletEnabled val="1"/>
        </dgm:presLayoutVars>
      </dgm:prSet>
      <dgm:spPr/>
      <dgm:t>
        <a:bodyPr/>
        <a:lstStyle/>
        <a:p>
          <a:endParaRPr lang="en-US"/>
        </a:p>
      </dgm:t>
    </dgm:pt>
    <dgm:pt modelId="{340E5EB5-F114-4A1D-B5FA-FCA18EE3DC40}" type="pres">
      <dgm:prSet presAssocID="{509BA103-F63C-42D0-9D6D-E76CCEB0878F}" presName="parentNode1" presStyleLbl="node1" presStyleIdx="0" presStyleCnt="6">
        <dgm:presLayoutVars>
          <dgm:chMax val="1"/>
          <dgm:bulletEnabled val="1"/>
        </dgm:presLayoutVars>
      </dgm:prSet>
      <dgm:spPr/>
      <dgm:t>
        <a:bodyPr/>
        <a:lstStyle/>
        <a:p>
          <a:endParaRPr lang="en-US"/>
        </a:p>
      </dgm:t>
    </dgm:pt>
    <dgm:pt modelId="{4A2F9E33-8567-403F-807E-F2F9FA8B016F}" type="pres">
      <dgm:prSet presAssocID="{509BA103-F63C-42D0-9D6D-E76CCEB0878F}" presName="connSite1" presStyleCnt="0"/>
      <dgm:spPr/>
    </dgm:pt>
    <dgm:pt modelId="{66C8868A-B743-4FDC-ABA1-F80D5278AFFF}" type="pres">
      <dgm:prSet presAssocID="{AF9E17BC-4307-4EDF-932F-E0DB96C50B22}" presName="Name9" presStyleLbl="sibTrans2D1" presStyleIdx="0" presStyleCnt="5"/>
      <dgm:spPr/>
      <dgm:t>
        <a:bodyPr/>
        <a:lstStyle/>
        <a:p>
          <a:endParaRPr lang="en-US"/>
        </a:p>
      </dgm:t>
    </dgm:pt>
    <dgm:pt modelId="{07394BC2-D8E7-4774-9AF7-86ECB7FA50AA}" type="pres">
      <dgm:prSet presAssocID="{6FEF2B85-D5CA-4022-BF5D-5565AC4B409C}" presName="composite2" presStyleCnt="0"/>
      <dgm:spPr/>
    </dgm:pt>
    <dgm:pt modelId="{759D3E64-B1F5-48A9-8DFA-6BDACC89F011}" type="pres">
      <dgm:prSet presAssocID="{6FEF2B85-D5CA-4022-BF5D-5565AC4B409C}" presName="dummyNode2" presStyleLbl="node1" presStyleIdx="0" presStyleCnt="6"/>
      <dgm:spPr/>
    </dgm:pt>
    <dgm:pt modelId="{B2A67D9A-645A-472F-9BCA-B349F144B65C}" type="pres">
      <dgm:prSet presAssocID="{6FEF2B85-D5CA-4022-BF5D-5565AC4B409C}" presName="childNode2" presStyleLbl="bgAcc1" presStyleIdx="1" presStyleCnt="6">
        <dgm:presLayoutVars>
          <dgm:bulletEnabled val="1"/>
        </dgm:presLayoutVars>
      </dgm:prSet>
      <dgm:spPr/>
      <dgm:t>
        <a:bodyPr/>
        <a:lstStyle/>
        <a:p>
          <a:endParaRPr lang="en-US"/>
        </a:p>
      </dgm:t>
    </dgm:pt>
    <dgm:pt modelId="{7DA99F01-8444-45DA-9D98-16FBB2EF645C}" type="pres">
      <dgm:prSet presAssocID="{6FEF2B85-D5CA-4022-BF5D-5565AC4B409C}" presName="childNode2tx" presStyleLbl="bgAcc1" presStyleIdx="1" presStyleCnt="6">
        <dgm:presLayoutVars>
          <dgm:bulletEnabled val="1"/>
        </dgm:presLayoutVars>
      </dgm:prSet>
      <dgm:spPr/>
      <dgm:t>
        <a:bodyPr/>
        <a:lstStyle/>
        <a:p>
          <a:endParaRPr lang="en-US"/>
        </a:p>
      </dgm:t>
    </dgm:pt>
    <dgm:pt modelId="{42D634E3-D912-4AC7-A7F7-75A3ED8A2435}" type="pres">
      <dgm:prSet presAssocID="{6FEF2B85-D5CA-4022-BF5D-5565AC4B409C}" presName="parentNode2" presStyleLbl="node1" presStyleIdx="1" presStyleCnt="6">
        <dgm:presLayoutVars>
          <dgm:chMax val="0"/>
          <dgm:bulletEnabled val="1"/>
        </dgm:presLayoutVars>
      </dgm:prSet>
      <dgm:spPr/>
      <dgm:t>
        <a:bodyPr/>
        <a:lstStyle/>
        <a:p>
          <a:endParaRPr lang="en-US"/>
        </a:p>
      </dgm:t>
    </dgm:pt>
    <dgm:pt modelId="{0DE6209B-A32E-4AC7-BAB8-C1E2656BC7AD}" type="pres">
      <dgm:prSet presAssocID="{6FEF2B85-D5CA-4022-BF5D-5565AC4B409C}" presName="connSite2" presStyleCnt="0"/>
      <dgm:spPr/>
    </dgm:pt>
    <dgm:pt modelId="{D30CA00D-B741-4D71-B149-156340563CDC}" type="pres">
      <dgm:prSet presAssocID="{3F9AAA29-A76B-4539-9DD7-DEC2A3EE42C0}" presName="Name18" presStyleLbl="sibTrans2D1" presStyleIdx="1" presStyleCnt="5"/>
      <dgm:spPr/>
      <dgm:t>
        <a:bodyPr/>
        <a:lstStyle/>
        <a:p>
          <a:endParaRPr lang="en-US"/>
        </a:p>
      </dgm:t>
    </dgm:pt>
    <dgm:pt modelId="{C3452D35-1CB6-4F43-BB0F-E1731D7662C0}" type="pres">
      <dgm:prSet presAssocID="{2904763D-877D-4C40-B816-58F38AE7D686}" presName="composite1" presStyleCnt="0"/>
      <dgm:spPr/>
    </dgm:pt>
    <dgm:pt modelId="{B9ADB0EA-A729-4B89-B10D-2F7D3220B86A}" type="pres">
      <dgm:prSet presAssocID="{2904763D-877D-4C40-B816-58F38AE7D686}" presName="dummyNode1" presStyleLbl="node1" presStyleIdx="1" presStyleCnt="6"/>
      <dgm:spPr/>
    </dgm:pt>
    <dgm:pt modelId="{EF6AD103-DE62-44B1-95A4-0707527553CE}" type="pres">
      <dgm:prSet presAssocID="{2904763D-877D-4C40-B816-58F38AE7D686}" presName="childNode1" presStyleLbl="bgAcc1" presStyleIdx="2" presStyleCnt="6">
        <dgm:presLayoutVars>
          <dgm:bulletEnabled val="1"/>
        </dgm:presLayoutVars>
      </dgm:prSet>
      <dgm:spPr/>
      <dgm:t>
        <a:bodyPr/>
        <a:lstStyle/>
        <a:p>
          <a:endParaRPr lang="en-US"/>
        </a:p>
      </dgm:t>
    </dgm:pt>
    <dgm:pt modelId="{940BE3FD-C7E6-48E2-9BB7-9B5937F57F31}" type="pres">
      <dgm:prSet presAssocID="{2904763D-877D-4C40-B816-58F38AE7D686}" presName="childNode1tx" presStyleLbl="bgAcc1" presStyleIdx="2" presStyleCnt="6">
        <dgm:presLayoutVars>
          <dgm:bulletEnabled val="1"/>
        </dgm:presLayoutVars>
      </dgm:prSet>
      <dgm:spPr/>
      <dgm:t>
        <a:bodyPr/>
        <a:lstStyle/>
        <a:p>
          <a:endParaRPr lang="en-US"/>
        </a:p>
      </dgm:t>
    </dgm:pt>
    <dgm:pt modelId="{D5B1795C-0D3A-45C0-B4C2-348C68359C1D}" type="pres">
      <dgm:prSet presAssocID="{2904763D-877D-4C40-B816-58F38AE7D686}" presName="parentNode1" presStyleLbl="node1" presStyleIdx="2" presStyleCnt="6">
        <dgm:presLayoutVars>
          <dgm:chMax val="1"/>
          <dgm:bulletEnabled val="1"/>
        </dgm:presLayoutVars>
      </dgm:prSet>
      <dgm:spPr/>
      <dgm:t>
        <a:bodyPr/>
        <a:lstStyle/>
        <a:p>
          <a:endParaRPr lang="en-US"/>
        </a:p>
      </dgm:t>
    </dgm:pt>
    <dgm:pt modelId="{73AFCFA7-E9BB-4313-9462-4EED29926859}" type="pres">
      <dgm:prSet presAssocID="{2904763D-877D-4C40-B816-58F38AE7D686}" presName="connSite1" presStyleCnt="0"/>
      <dgm:spPr/>
    </dgm:pt>
    <dgm:pt modelId="{20DF53D5-608A-4605-98D8-9FE86189857E}" type="pres">
      <dgm:prSet presAssocID="{FE26EF41-3E02-4F27-B478-91778D58FD68}" presName="Name9" presStyleLbl="sibTrans2D1" presStyleIdx="2" presStyleCnt="5"/>
      <dgm:spPr/>
      <dgm:t>
        <a:bodyPr/>
        <a:lstStyle/>
        <a:p>
          <a:endParaRPr lang="en-US"/>
        </a:p>
      </dgm:t>
    </dgm:pt>
    <dgm:pt modelId="{3A4CBA4F-741C-4F7D-B53A-A907A3E24429}" type="pres">
      <dgm:prSet presAssocID="{F9F06E88-D877-4164-948C-1575A4BFAA78}" presName="composite2" presStyleCnt="0"/>
      <dgm:spPr/>
    </dgm:pt>
    <dgm:pt modelId="{B4447D54-2277-40EE-9804-6FA6D887850A}" type="pres">
      <dgm:prSet presAssocID="{F9F06E88-D877-4164-948C-1575A4BFAA78}" presName="dummyNode2" presStyleLbl="node1" presStyleIdx="2" presStyleCnt="6"/>
      <dgm:spPr/>
    </dgm:pt>
    <dgm:pt modelId="{896B72AE-C559-4050-9D34-CFC03D2489C3}" type="pres">
      <dgm:prSet presAssocID="{F9F06E88-D877-4164-948C-1575A4BFAA78}" presName="childNode2" presStyleLbl="bgAcc1" presStyleIdx="3" presStyleCnt="6">
        <dgm:presLayoutVars>
          <dgm:bulletEnabled val="1"/>
        </dgm:presLayoutVars>
      </dgm:prSet>
      <dgm:spPr/>
      <dgm:t>
        <a:bodyPr/>
        <a:lstStyle/>
        <a:p>
          <a:endParaRPr lang="en-US"/>
        </a:p>
      </dgm:t>
    </dgm:pt>
    <dgm:pt modelId="{4EBCE14C-6881-4406-ADDC-7C9313282021}" type="pres">
      <dgm:prSet presAssocID="{F9F06E88-D877-4164-948C-1575A4BFAA78}" presName="childNode2tx" presStyleLbl="bgAcc1" presStyleIdx="3" presStyleCnt="6">
        <dgm:presLayoutVars>
          <dgm:bulletEnabled val="1"/>
        </dgm:presLayoutVars>
      </dgm:prSet>
      <dgm:spPr/>
      <dgm:t>
        <a:bodyPr/>
        <a:lstStyle/>
        <a:p>
          <a:endParaRPr lang="en-US"/>
        </a:p>
      </dgm:t>
    </dgm:pt>
    <dgm:pt modelId="{C75D3B4C-9CC7-4D4C-A416-22AC5C40EBD6}" type="pres">
      <dgm:prSet presAssocID="{F9F06E88-D877-4164-948C-1575A4BFAA78}" presName="parentNode2" presStyleLbl="node1" presStyleIdx="3" presStyleCnt="6">
        <dgm:presLayoutVars>
          <dgm:chMax val="0"/>
          <dgm:bulletEnabled val="1"/>
        </dgm:presLayoutVars>
      </dgm:prSet>
      <dgm:spPr/>
      <dgm:t>
        <a:bodyPr/>
        <a:lstStyle/>
        <a:p>
          <a:endParaRPr lang="en-US"/>
        </a:p>
      </dgm:t>
    </dgm:pt>
    <dgm:pt modelId="{33AE4781-CA0D-4BD8-A831-CAE829E77C9E}" type="pres">
      <dgm:prSet presAssocID="{F9F06E88-D877-4164-948C-1575A4BFAA78}" presName="connSite2" presStyleCnt="0"/>
      <dgm:spPr/>
    </dgm:pt>
    <dgm:pt modelId="{B1F26A88-CCA9-4610-851F-85BA421A56C6}" type="pres">
      <dgm:prSet presAssocID="{3C8A500F-8B64-47EE-B5B9-051B53F6317F}" presName="Name18" presStyleLbl="sibTrans2D1" presStyleIdx="3" presStyleCnt="5"/>
      <dgm:spPr/>
      <dgm:t>
        <a:bodyPr/>
        <a:lstStyle/>
        <a:p>
          <a:endParaRPr lang="en-US"/>
        </a:p>
      </dgm:t>
    </dgm:pt>
    <dgm:pt modelId="{C7C387CD-BA87-4123-9A7F-1497B2EB1BA4}" type="pres">
      <dgm:prSet presAssocID="{B726D85C-28D5-4405-AFED-71E1D36CD1D0}" presName="composite1" presStyleCnt="0"/>
      <dgm:spPr/>
    </dgm:pt>
    <dgm:pt modelId="{DC9E3FAB-FBD5-42E5-AED3-809B24BC809C}" type="pres">
      <dgm:prSet presAssocID="{B726D85C-28D5-4405-AFED-71E1D36CD1D0}" presName="dummyNode1" presStyleLbl="node1" presStyleIdx="3" presStyleCnt="6"/>
      <dgm:spPr/>
    </dgm:pt>
    <dgm:pt modelId="{F83DF8BB-933B-4886-89E7-859648CA3CB5}" type="pres">
      <dgm:prSet presAssocID="{B726D85C-28D5-4405-AFED-71E1D36CD1D0}" presName="childNode1" presStyleLbl="bgAcc1" presStyleIdx="4" presStyleCnt="6">
        <dgm:presLayoutVars>
          <dgm:bulletEnabled val="1"/>
        </dgm:presLayoutVars>
      </dgm:prSet>
      <dgm:spPr/>
      <dgm:t>
        <a:bodyPr/>
        <a:lstStyle/>
        <a:p>
          <a:endParaRPr lang="en-US"/>
        </a:p>
      </dgm:t>
    </dgm:pt>
    <dgm:pt modelId="{57A26258-3250-4F6E-9E9D-E01973476E78}" type="pres">
      <dgm:prSet presAssocID="{B726D85C-28D5-4405-AFED-71E1D36CD1D0}" presName="childNode1tx" presStyleLbl="bgAcc1" presStyleIdx="4" presStyleCnt="6">
        <dgm:presLayoutVars>
          <dgm:bulletEnabled val="1"/>
        </dgm:presLayoutVars>
      </dgm:prSet>
      <dgm:spPr/>
      <dgm:t>
        <a:bodyPr/>
        <a:lstStyle/>
        <a:p>
          <a:endParaRPr lang="en-US"/>
        </a:p>
      </dgm:t>
    </dgm:pt>
    <dgm:pt modelId="{0A3BEEC5-B70C-496F-981B-BAC0BD199144}" type="pres">
      <dgm:prSet presAssocID="{B726D85C-28D5-4405-AFED-71E1D36CD1D0}" presName="parentNode1" presStyleLbl="node1" presStyleIdx="4" presStyleCnt="6">
        <dgm:presLayoutVars>
          <dgm:chMax val="1"/>
          <dgm:bulletEnabled val="1"/>
        </dgm:presLayoutVars>
      </dgm:prSet>
      <dgm:spPr/>
      <dgm:t>
        <a:bodyPr/>
        <a:lstStyle/>
        <a:p>
          <a:endParaRPr lang="en-US"/>
        </a:p>
      </dgm:t>
    </dgm:pt>
    <dgm:pt modelId="{96388708-5CEE-4C15-B600-30B8194F66E7}" type="pres">
      <dgm:prSet presAssocID="{B726D85C-28D5-4405-AFED-71E1D36CD1D0}" presName="connSite1" presStyleCnt="0"/>
      <dgm:spPr/>
    </dgm:pt>
    <dgm:pt modelId="{136F147B-3484-4DBF-970F-AB7F935D69D0}" type="pres">
      <dgm:prSet presAssocID="{8AF3DEB1-1E1F-45AA-A9BE-E2E9325E9E14}" presName="Name9" presStyleLbl="sibTrans2D1" presStyleIdx="4" presStyleCnt="5"/>
      <dgm:spPr/>
      <dgm:t>
        <a:bodyPr/>
        <a:lstStyle/>
        <a:p>
          <a:endParaRPr lang="en-US"/>
        </a:p>
      </dgm:t>
    </dgm:pt>
    <dgm:pt modelId="{A85DEC9C-8A8C-4893-B5B6-8CFC08F4C2D9}" type="pres">
      <dgm:prSet presAssocID="{F93707FD-8B0D-4895-B52F-3526B077E16C}" presName="composite2" presStyleCnt="0"/>
      <dgm:spPr/>
    </dgm:pt>
    <dgm:pt modelId="{06FAD927-FB75-4954-ACC2-F980272CFC00}" type="pres">
      <dgm:prSet presAssocID="{F93707FD-8B0D-4895-B52F-3526B077E16C}" presName="dummyNode2" presStyleLbl="node1" presStyleIdx="4" presStyleCnt="6"/>
      <dgm:spPr/>
    </dgm:pt>
    <dgm:pt modelId="{185DA182-011B-44AA-9174-B1F456069F57}" type="pres">
      <dgm:prSet presAssocID="{F93707FD-8B0D-4895-B52F-3526B077E16C}" presName="childNode2" presStyleLbl="bgAcc1" presStyleIdx="5" presStyleCnt="6">
        <dgm:presLayoutVars>
          <dgm:bulletEnabled val="1"/>
        </dgm:presLayoutVars>
      </dgm:prSet>
      <dgm:spPr/>
      <dgm:t>
        <a:bodyPr/>
        <a:lstStyle/>
        <a:p>
          <a:endParaRPr lang="en-US"/>
        </a:p>
      </dgm:t>
    </dgm:pt>
    <dgm:pt modelId="{87382B6A-FFEE-45AF-8E61-E59C06683364}" type="pres">
      <dgm:prSet presAssocID="{F93707FD-8B0D-4895-B52F-3526B077E16C}" presName="childNode2tx" presStyleLbl="bgAcc1" presStyleIdx="5" presStyleCnt="6">
        <dgm:presLayoutVars>
          <dgm:bulletEnabled val="1"/>
        </dgm:presLayoutVars>
      </dgm:prSet>
      <dgm:spPr/>
      <dgm:t>
        <a:bodyPr/>
        <a:lstStyle/>
        <a:p>
          <a:endParaRPr lang="en-US"/>
        </a:p>
      </dgm:t>
    </dgm:pt>
    <dgm:pt modelId="{9B16D475-BFD7-4EE4-9BBC-AB889B573534}" type="pres">
      <dgm:prSet presAssocID="{F93707FD-8B0D-4895-B52F-3526B077E16C}" presName="parentNode2" presStyleLbl="node1" presStyleIdx="5" presStyleCnt="6">
        <dgm:presLayoutVars>
          <dgm:chMax val="0"/>
          <dgm:bulletEnabled val="1"/>
        </dgm:presLayoutVars>
      </dgm:prSet>
      <dgm:spPr/>
      <dgm:t>
        <a:bodyPr/>
        <a:lstStyle/>
        <a:p>
          <a:endParaRPr lang="en-US"/>
        </a:p>
      </dgm:t>
    </dgm:pt>
    <dgm:pt modelId="{9712E55D-63BA-4395-BFC4-E2AC97AF9C88}" type="pres">
      <dgm:prSet presAssocID="{F93707FD-8B0D-4895-B52F-3526B077E16C}" presName="connSite2" presStyleCnt="0"/>
      <dgm:spPr/>
    </dgm:pt>
  </dgm:ptLst>
  <dgm:cxnLst>
    <dgm:cxn modelId="{501ECE47-79D5-44E3-B6A1-5EB64BEE491F}" type="presOf" srcId="{10A3C56E-31DD-410C-9820-828E9214B924}" destId="{940BE3FD-C7E6-48E2-9BB7-9B5937F57F31}" srcOrd="1" destOrd="0" presId="urn:microsoft.com/office/officeart/2005/8/layout/hProcess4"/>
    <dgm:cxn modelId="{A2E87EE9-2D55-494D-BC96-DABD244EF261}" type="presOf" srcId="{AA906808-EDDF-4812-AD16-3EC9D505B2A2}" destId="{57A26258-3250-4F6E-9E9D-E01973476E78}" srcOrd="1" destOrd="0" presId="urn:microsoft.com/office/officeart/2005/8/layout/hProcess4"/>
    <dgm:cxn modelId="{781DF598-5884-4997-9AA5-DA0A06D2DF12}" srcId="{509BA103-F63C-42D0-9D6D-E76CCEB0878F}" destId="{F385147B-4689-48E7-A23F-02D0110E6371}" srcOrd="0" destOrd="0" parTransId="{7865D9B3-DA11-4FB3-80E3-625779CDDB43}" sibTransId="{ECC12025-51D6-4F36-8D00-C615F03A78DB}"/>
    <dgm:cxn modelId="{E1706BE7-C49A-4A5E-B018-EB3836795CA7}" srcId="{B726D85C-28D5-4405-AFED-71E1D36CD1D0}" destId="{AA906808-EDDF-4812-AD16-3EC9D505B2A2}" srcOrd="0" destOrd="0" parTransId="{0EA64F5F-D6EA-4406-BFFD-3355AA115B09}" sibTransId="{50A63368-4A2F-4747-A079-A3F2EE51E429}"/>
    <dgm:cxn modelId="{8FF7ADFE-B695-4AB0-B845-1205CD156B59}" srcId="{2904763D-877D-4C40-B816-58F38AE7D686}" destId="{10A3C56E-31DD-410C-9820-828E9214B924}" srcOrd="0" destOrd="0" parTransId="{C35A9B5D-7565-45B6-BADF-75DDC4D58ACB}" sibTransId="{EA6150DF-3C29-47D6-8500-3251076ECB7F}"/>
    <dgm:cxn modelId="{02B07C79-DB4D-4989-9A9A-DB0D49876C5E}" srcId="{FD90F7DE-FD96-4609-ABD6-528FBF740987}" destId="{509BA103-F63C-42D0-9D6D-E76CCEB0878F}" srcOrd="0" destOrd="0" parTransId="{A9581D74-B1A8-4EAA-9A26-1407D9A47296}" sibTransId="{AF9E17BC-4307-4EDF-932F-E0DB96C50B22}"/>
    <dgm:cxn modelId="{A049C2BA-E119-41CC-9BC0-74B3682EE5E3}" type="presOf" srcId="{2904763D-877D-4C40-B816-58F38AE7D686}" destId="{D5B1795C-0D3A-45C0-B4C2-348C68359C1D}" srcOrd="0" destOrd="0" presId="urn:microsoft.com/office/officeart/2005/8/layout/hProcess4"/>
    <dgm:cxn modelId="{A32254B0-F6CB-4CE9-8D81-137C84931EA9}" type="presOf" srcId="{10A3C56E-31DD-410C-9820-828E9214B924}" destId="{EF6AD103-DE62-44B1-95A4-0707527553CE}" srcOrd="0" destOrd="0" presId="urn:microsoft.com/office/officeart/2005/8/layout/hProcess4"/>
    <dgm:cxn modelId="{4009CF19-4502-463F-9A09-5F34AACC4664}" type="presOf" srcId="{35BD5E85-7377-401D-B442-CD2038B7BF77}" destId="{87382B6A-FFEE-45AF-8E61-E59C06683364}" srcOrd="1" destOrd="0" presId="urn:microsoft.com/office/officeart/2005/8/layout/hProcess4"/>
    <dgm:cxn modelId="{D7342E3A-597E-44A5-92B5-CCF97DBB90AC}" type="presOf" srcId="{509BA103-F63C-42D0-9D6D-E76CCEB0878F}" destId="{340E5EB5-F114-4A1D-B5FA-FCA18EE3DC40}" srcOrd="0" destOrd="0" presId="urn:microsoft.com/office/officeart/2005/8/layout/hProcess4"/>
    <dgm:cxn modelId="{F54E8745-6E35-45F6-8910-C52503983A33}" type="presOf" srcId="{C9D8ED2F-1E3A-4238-A4C9-97AADF0C2680}" destId="{896B72AE-C559-4050-9D34-CFC03D2489C3}" srcOrd="0" destOrd="0" presId="urn:microsoft.com/office/officeart/2005/8/layout/hProcess4"/>
    <dgm:cxn modelId="{AEBD6BCB-E481-4E0B-A96F-DC2CCB0D4566}" srcId="{FD90F7DE-FD96-4609-ABD6-528FBF740987}" destId="{B726D85C-28D5-4405-AFED-71E1D36CD1D0}" srcOrd="4" destOrd="0" parTransId="{E57B27E5-5728-40B9-92F9-084508181278}" sibTransId="{8AF3DEB1-1E1F-45AA-A9BE-E2E9325E9E14}"/>
    <dgm:cxn modelId="{AB099E41-8CA4-48BB-A5D7-DFACAE25D99A}" type="presOf" srcId="{2D972FFE-9AAE-492F-8CAA-1AAF7777E92B}" destId="{B2A67D9A-645A-472F-9BCA-B349F144B65C}" srcOrd="0" destOrd="0" presId="urn:microsoft.com/office/officeart/2005/8/layout/hProcess4"/>
    <dgm:cxn modelId="{9C7409F7-6AE0-49FF-88C0-915FBA1EE5E8}" type="presOf" srcId="{3F9AAA29-A76B-4539-9DD7-DEC2A3EE42C0}" destId="{D30CA00D-B741-4D71-B149-156340563CDC}" srcOrd="0" destOrd="0" presId="urn:microsoft.com/office/officeart/2005/8/layout/hProcess4"/>
    <dgm:cxn modelId="{2C2ADA8C-5129-406B-AFD0-C1F8CF4E730E}" srcId="{FD90F7DE-FD96-4609-ABD6-528FBF740987}" destId="{2904763D-877D-4C40-B816-58F38AE7D686}" srcOrd="2" destOrd="0" parTransId="{7A2D382D-4897-4210-BEAF-76B9D8371589}" sibTransId="{FE26EF41-3E02-4F27-B478-91778D58FD68}"/>
    <dgm:cxn modelId="{6570A331-48FD-460A-A79C-4FDD9FA01C2C}" type="presOf" srcId="{35BD5E85-7377-401D-B442-CD2038B7BF77}" destId="{185DA182-011B-44AA-9174-B1F456069F57}" srcOrd="0" destOrd="0" presId="urn:microsoft.com/office/officeart/2005/8/layout/hProcess4"/>
    <dgm:cxn modelId="{FFAFE82E-D543-45DB-B3A3-9FDD645244B8}" type="presOf" srcId="{F9F06E88-D877-4164-948C-1575A4BFAA78}" destId="{C75D3B4C-9CC7-4D4C-A416-22AC5C40EBD6}" srcOrd="0" destOrd="0" presId="urn:microsoft.com/office/officeart/2005/8/layout/hProcess4"/>
    <dgm:cxn modelId="{BF8528A4-537B-4EAA-84E3-C515DEB05C18}" srcId="{FD90F7DE-FD96-4609-ABD6-528FBF740987}" destId="{F93707FD-8B0D-4895-B52F-3526B077E16C}" srcOrd="5" destOrd="0" parTransId="{D9B4978C-5918-4B56-8327-2E11224DF478}" sibTransId="{69DFCF1D-2327-428B-9FCF-77631DF3A071}"/>
    <dgm:cxn modelId="{70E76387-CAFC-44BC-9B34-3F7A05068195}" type="presOf" srcId="{AA906808-EDDF-4812-AD16-3EC9D505B2A2}" destId="{F83DF8BB-933B-4886-89E7-859648CA3CB5}" srcOrd="0" destOrd="0" presId="urn:microsoft.com/office/officeart/2005/8/layout/hProcess4"/>
    <dgm:cxn modelId="{5B76F7C2-F14B-40BB-9153-6FE474046F7D}" type="presOf" srcId="{C9D8ED2F-1E3A-4238-A4C9-97AADF0C2680}" destId="{4EBCE14C-6881-4406-ADDC-7C9313282021}" srcOrd="1" destOrd="0" presId="urn:microsoft.com/office/officeart/2005/8/layout/hProcess4"/>
    <dgm:cxn modelId="{15EA0806-B1CA-4A4F-B3D6-C7E2E3892C8D}" type="presOf" srcId="{F385147B-4689-48E7-A23F-02D0110E6371}" destId="{4DB3AB8E-BFBF-4431-A002-E876803CFC08}" srcOrd="0" destOrd="0" presId="urn:microsoft.com/office/officeart/2005/8/layout/hProcess4"/>
    <dgm:cxn modelId="{2CC80D80-B15F-47C4-B563-54223D215A34}" type="presOf" srcId="{F93707FD-8B0D-4895-B52F-3526B077E16C}" destId="{9B16D475-BFD7-4EE4-9BBC-AB889B573534}" srcOrd="0" destOrd="0" presId="urn:microsoft.com/office/officeart/2005/8/layout/hProcess4"/>
    <dgm:cxn modelId="{80EE3B7A-0CCD-494B-8F94-4189A943298B}" srcId="{F9F06E88-D877-4164-948C-1575A4BFAA78}" destId="{C9D8ED2F-1E3A-4238-A4C9-97AADF0C2680}" srcOrd="0" destOrd="0" parTransId="{07859873-6286-40D7-BD86-30F332353AC8}" sibTransId="{54C8349D-4B7D-4667-A33D-EE2FC02706CA}"/>
    <dgm:cxn modelId="{670B70CF-BB29-4647-A5F5-A03F9670F1C0}" type="presOf" srcId="{FD90F7DE-FD96-4609-ABD6-528FBF740987}" destId="{28941989-EE9F-4638-8807-8C1E30F00B05}" srcOrd="0" destOrd="0" presId="urn:microsoft.com/office/officeart/2005/8/layout/hProcess4"/>
    <dgm:cxn modelId="{110C3E36-0884-4F55-B0E0-1A64EC6D887A}" srcId="{FD90F7DE-FD96-4609-ABD6-528FBF740987}" destId="{F9F06E88-D877-4164-948C-1575A4BFAA78}" srcOrd="3" destOrd="0" parTransId="{29147366-9AE3-43BA-86C0-C0B693D93BFC}" sibTransId="{3C8A500F-8B64-47EE-B5B9-051B53F6317F}"/>
    <dgm:cxn modelId="{92853A19-9062-45FF-A433-DAD194C745DF}" type="presOf" srcId="{6FEF2B85-D5CA-4022-BF5D-5565AC4B409C}" destId="{42D634E3-D912-4AC7-A7F7-75A3ED8A2435}" srcOrd="0" destOrd="0" presId="urn:microsoft.com/office/officeart/2005/8/layout/hProcess4"/>
    <dgm:cxn modelId="{E7551F86-752F-4BB3-88E2-A6C035B20AC3}" srcId="{F93707FD-8B0D-4895-B52F-3526B077E16C}" destId="{35BD5E85-7377-401D-B442-CD2038B7BF77}" srcOrd="0" destOrd="0" parTransId="{FA5D3FAD-6ACD-465C-BAB3-F0800EB93089}" sibTransId="{FA806DD0-DFFB-4F4A-AC9F-C78D864BAF5E}"/>
    <dgm:cxn modelId="{2BF0B9C3-74D9-438D-95A5-44AD6120C10A}" type="presOf" srcId="{3C8A500F-8B64-47EE-B5B9-051B53F6317F}" destId="{B1F26A88-CCA9-4610-851F-85BA421A56C6}" srcOrd="0" destOrd="0" presId="urn:microsoft.com/office/officeart/2005/8/layout/hProcess4"/>
    <dgm:cxn modelId="{C3CA3D35-27BE-4067-B701-DC15EE39574D}" type="presOf" srcId="{2D972FFE-9AAE-492F-8CAA-1AAF7777E92B}" destId="{7DA99F01-8444-45DA-9D98-16FBB2EF645C}" srcOrd="1" destOrd="0" presId="urn:microsoft.com/office/officeart/2005/8/layout/hProcess4"/>
    <dgm:cxn modelId="{580828DA-6ECD-4252-B8A2-E75A714C5F3B}" type="presOf" srcId="{B726D85C-28D5-4405-AFED-71E1D36CD1D0}" destId="{0A3BEEC5-B70C-496F-981B-BAC0BD199144}" srcOrd="0" destOrd="0" presId="urn:microsoft.com/office/officeart/2005/8/layout/hProcess4"/>
    <dgm:cxn modelId="{352DA093-26A4-4CB7-93C0-44FE506E591E}" type="presOf" srcId="{8AF3DEB1-1E1F-45AA-A9BE-E2E9325E9E14}" destId="{136F147B-3484-4DBF-970F-AB7F935D69D0}" srcOrd="0" destOrd="0" presId="urn:microsoft.com/office/officeart/2005/8/layout/hProcess4"/>
    <dgm:cxn modelId="{28C8E01D-DD0E-4DE7-A741-8529F175ACB8}" type="presOf" srcId="{FE26EF41-3E02-4F27-B478-91778D58FD68}" destId="{20DF53D5-608A-4605-98D8-9FE86189857E}" srcOrd="0" destOrd="0" presId="urn:microsoft.com/office/officeart/2005/8/layout/hProcess4"/>
    <dgm:cxn modelId="{50E3F45C-7145-4D29-91E1-6778C7EE53FF}" type="presOf" srcId="{F385147B-4689-48E7-A23F-02D0110E6371}" destId="{848B6085-7418-4AB6-8974-8DA346B2A1C5}" srcOrd="1" destOrd="0" presId="urn:microsoft.com/office/officeart/2005/8/layout/hProcess4"/>
    <dgm:cxn modelId="{E7B85286-DCBD-4B4A-8C57-45C911E7CF1D}" srcId="{6FEF2B85-D5CA-4022-BF5D-5565AC4B409C}" destId="{2D972FFE-9AAE-492F-8CAA-1AAF7777E92B}" srcOrd="0" destOrd="0" parTransId="{FD61B368-4AE3-43A2-ABD8-08CF414A7CFE}" sibTransId="{D941E04D-D200-458A-838F-AC11050DB034}"/>
    <dgm:cxn modelId="{D4A8C128-36EF-4031-9A40-1B722AD04EF0}" srcId="{FD90F7DE-FD96-4609-ABD6-528FBF740987}" destId="{6FEF2B85-D5CA-4022-BF5D-5565AC4B409C}" srcOrd="1" destOrd="0" parTransId="{CCABA9E2-C472-412D-B315-A32630B946DF}" sibTransId="{3F9AAA29-A76B-4539-9DD7-DEC2A3EE42C0}"/>
    <dgm:cxn modelId="{98AEFC00-46AF-41E1-BE44-3B63684DC425}" type="presOf" srcId="{AF9E17BC-4307-4EDF-932F-E0DB96C50B22}" destId="{66C8868A-B743-4FDC-ABA1-F80D5278AFFF}" srcOrd="0" destOrd="0" presId="urn:microsoft.com/office/officeart/2005/8/layout/hProcess4"/>
    <dgm:cxn modelId="{413D4D9A-733A-4E66-A9AE-4C4C70FDF394}" type="presParOf" srcId="{28941989-EE9F-4638-8807-8C1E30F00B05}" destId="{1BC3E05E-660A-4ACE-9FB7-3E555B0A7415}" srcOrd="0" destOrd="0" presId="urn:microsoft.com/office/officeart/2005/8/layout/hProcess4"/>
    <dgm:cxn modelId="{41DF7661-5897-4F04-AFC3-5F23524AAB1C}" type="presParOf" srcId="{28941989-EE9F-4638-8807-8C1E30F00B05}" destId="{EB0D2D2F-02BE-493D-ADE7-36E93AA81D80}" srcOrd="1" destOrd="0" presId="urn:microsoft.com/office/officeart/2005/8/layout/hProcess4"/>
    <dgm:cxn modelId="{74C249B9-55F8-4911-9C17-412F19663878}" type="presParOf" srcId="{28941989-EE9F-4638-8807-8C1E30F00B05}" destId="{4A4CE575-9E8C-477A-809B-39007AD15D67}" srcOrd="2" destOrd="0" presId="urn:microsoft.com/office/officeart/2005/8/layout/hProcess4"/>
    <dgm:cxn modelId="{B5C79A29-F7F3-4714-8B05-08E362321D4B}" type="presParOf" srcId="{4A4CE575-9E8C-477A-809B-39007AD15D67}" destId="{E9A54AE0-73A1-4EB8-91D7-1C62B26831A5}" srcOrd="0" destOrd="0" presId="urn:microsoft.com/office/officeart/2005/8/layout/hProcess4"/>
    <dgm:cxn modelId="{56822DF3-2629-4D0E-8394-128530079DFD}" type="presParOf" srcId="{E9A54AE0-73A1-4EB8-91D7-1C62B26831A5}" destId="{1E239ED6-3377-431A-83FD-6FA045E12E03}" srcOrd="0" destOrd="0" presId="urn:microsoft.com/office/officeart/2005/8/layout/hProcess4"/>
    <dgm:cxn modelId="{22FD00A4-6C84-40A3-BAAE-8C42BB00D0B0}" type="presParOf" srcId="{E9A54AE0-73A1-4EB8-91D7-1C62B26831A5}" destId="{4DB3AB8E-BFBF-4431-A002-E876803CFC08}" srcOrd="1" destOrd="0" presId="urn:microsoft.com/office/officeart/2005/8/layout/hProcess4"/>
    <dgm:cxn modelId="{D4720F90-8125-4AD1-9781-8C5CFFD2BB5C}" type="presParOf" srcId="{E9A54AE0-73A1-4EB8-91D7-1C62B26831A5}" destId="{848B6085-7418-4AB6-8974-8DA346B2A1C5}" srcOrd="2" destOrd="0" presId="urn:microsoft.com/office/officeart/2005/8/layout/hProcess4"/>
    <dgm:cxn modelId="{0591C455-E0DB-4D6B-90CD-268A41EAE2E0}" type="presParOf" srcId="{E9A54AE0-73A1-4EB8-91D7-1C62B26831A5}" destId="{340E5EB5-F114-4A1D-B5FA-FCA18EE3DC40}" srcOrd="3" destOrd="0" presId="urn:microsoft.com/office/officeart/2005/8/layout/hProcess4"/>
    <dgm:cxn modelId="{019656A4-E7EC-4661-8FF9-9586A64CE836}" type="presParOf" srcId="{E9A54AE0-73A1-4EB8-91D7-1C62B26831A5}" destId="{4A2F9E33-8567-403F-807E-F2F9FA8B016F}" srcOrd="4" destOrd="0" presId="urn:microsoft.com/office/officeart/2005/8/layout/hProcess4"/>
    <dgm:cxn modelId="{99A2F93A-E5B8-4FBC-84FD-5EEAC649A3C8}" type="presParOf" srcId="{4A4CE575-9E8C-477A-809B-39007AD15D67}" destId="{66C8868A-B743-4FDC-ABA1-F80D5278AFFF}" srcOrd="1" destOrd="0" presId="urn:microsoft.com/office/officeart/2005/8/layout/hProcess4"/>
    <dgm:cxn modelId="{BC5C8DC1-1197-4325-BD18-29BB3F7C267C}" type="presParOf" srcId="{4A4CE575-9E8C-477A-809B-39007AD15D67}" destId="{07394BC2-D8E7-4774-9AF7-86ECB7FA50AA}" srcOrd="2" destOrd="0" presId="urn:microsoft.com/office/officeart/2005/8/layout/hProcess4"/>
    <dgm:cxn modelId="{F159757D-0658-4B86-B31F-B623734B1D0A}" type="presParOf" srcId="{07394BC2-D8E7-4774-9AF7-86ECB7FA50AA}" destId="{759D3E64-B1F5-48A9-8DFA-6BDACC89F011}" srcOrd="0" destOrd="0" presId="urn:microsoft.com/office/officeart/2005/8/layout/hProcess4"/>
    <dgm:cxn modelId="{2A9AC163-A1AA-4A2D-A277-A5BA94ABCD1E}" type="presParOf" srcId="{07394BC2-D8E7-4774-9AF7-86ECB7FA50AA}" destId="{B2A67D9A-645A-472F-9BCA-B349F144B65C}" srcOrd="1" destOrd="0" presId="urn:microsoft.com/office/officeart/2005/8/layout/hProcess4"/>
    <dgm:cxn modelId="{E1FEDADB-2C82-4B80-A780-6CB9F9621FBB}" type="presParOf" srcId="{07394BC2-D8E7-4774-9AF7-86ECB7FA50AA}" destId="{7DA99F01-8444-45DA-9D98-16FBB2EF645C}" srcOrd="2" destOrd="0" presId="urn:microsoft.com/office/officeart/2005/8/layout/hProcess4"/>
    <dgm:cxn modelId="{54749502-4B57-4B7C-8F11-DC7C0B377A73}" type="presParOf" srcId="{07394BC2-D8E7-4774-9AF7-86ECB7FA50AA}" destId="{42D634E3-D912-4AC7-A7F7-75A3ED8A2435}" srcOrd="3" destOrd="0" presId="urn:microsoft.com/office/officeart/2005/8/layout/hProcess4"/>
    <dgm:cxn modelId="{96024E4C-DB65-4899-96D3-2D09C834D945}" type="presParOf" srcId="{07394BC2-D8E7-4774-9AF7-86ECB7FA50AA}" destId="{0DE6209B-A32E-4AC7-BAB8-C1E2656BC7AD}" srcOrd="4" destOrd="0" presId="urn:microsoft.com/office/officeart/2005/8/layout/hProcess4"/>
    <dgm:cxn modelId="{8C833232-9789-4E9B-9999-3BB755C0348E}" type="presParOf" srcId="{4A4CE575-9E8C-477A-809B-39007AD15D67}" destId="{D30CA00D-B741-4D71-B149-156340563CDC}" srcOrd="3" destOrd="0" presId="urn:microsoft.com/office/officeart/2005/8/layout/hProcess4"/>
    <dgm:cxn modelId="{E63AB19D-9A2F-4090-B2AF-0CC58FA3F3DE}" type="presParOf" srcId="{4A4CE575-9E8C-477A-809B-39007AD15D67}" destId="{C3452D35-1CB6-4F43-BB0F-E1731D7662C0}" srcOrd="4" destOrd="0" presId="urn:microsoft.com/office/officeart/2005/8/layout/hProcess4"/>
    <dgm:cxn modelId="{86DAEECD-5DF9-47CE-A51B-A84443C26E4D}" type="presParOf" srcId="{C3452D35-1CB6-4F43-BB0F-E1731D7662C0}" destId="{B9ADB0EA-A729-4B89-B10D-2F7D3220B86A}" srcOrd="0" destOrd="0" presId="urn:microsoft.com/office/officeart/2005/8/layout/hProcess4"/>
    <dgm:cxn modelId="{1CE2F13A-B922-408A-9AD3-2BFE1B1EC33A}" type="presParOf" srcId="{C3452D35-1CB6-4F43-BB0F-E1731D7662C0}" destId="{EF6AD103-DE62-44B1-95A4-0707527553CE}" srcOrd="1" destOrd="0" presId="urn:microsoft.com/office/officeart/2005/8/layout/hProcess4"/>
    <dgm:cxn modelId="{C4E0E038-6F47-4EFD-AF37-F94C1DCBEC8A}" type="presParOf" srcId="{C3452D35-1CB6-4F43-BB0F-E1731D7662C0}" destId="{940BE3FD-C7E6-48E2-9BB7-9B5937F57F31}" srcOrd="2" destOrd="0" presId="urn:microsoft.com/office/officeart/2005/8/layout/hProcess4"/>
    <dgm:cxn modelId="{4328651A-5FA2-45D3-820B-A51052EBF9B8}" type="presParOf" srcId="{C3452D35-1CB6-4F43-BB0F-E1731D7662C0}" destId="{D5B1795C-0D3A-45C0-B4C2-348C68359C1D}" srcOrd="3" destOrd="0" presId="urn:microsoft.com/office/officeart/2005/8/layout/hProcess4"/>
    <dgm:cxn modelId="{A47CF99E-53FB-4E29-8C38-B839CC3EF3D8}" type="presParOf" srcId="{C3452D35-1CB6-4F43-BB0F-E1731D7662C0}" destId="{73AFCFA7-E9BB-4313-9462-4EED29926859}" srcOrd="4" destOrd="0" presId="urn:microsoft.com/office/officeart/2005/8/layout/hProcess4"/>
    <dgm:cxn modelId="{F8DA92EA-BAEC-4D5B-8589-47EE0575304C}" type="presParOf" srcId="{4A4CE575-9E8C-477A-809B-39007AD15D67}" destId="{20DF53D5-608A-4605-98D8-9FE86189857E}" srcOrd="5" destOrd="0" presId="urn:microsoft.com/office/officeart/2005/8/layout/hProcess4"/>
    <dgm:cxn modelId="{60EFA889-18C1-4C06-94E3-4ED5F9957247}" type="presParOf" srcId="{4A4CE575-9E8C-477A-809B-39007AD15D67}" destId="{3A4CBA4F-741C-4F7D-B53A-A907A3E24429}" srcOrd="6" destOrd="0" presId="urn:microsoft.com/office/officeart/2005/8/layout/hProcess4"/>
    <dgm:cxn modelId="{9AAF4AE5-16B8-448F-82A0-4F97813BA745}" type="presParOf" srcId="{3A4CBA4F-741C-4F7D-B53A-A907A3E24429}" destId="{B4447D54-2277-40EE-9804-6FA6D887850A}" srcOrd="0" destOrd="0" presId="urn:microsoft.com/office/officeart/2005/8/layout/hProcess4"/>
    <dgm:cxn modelId="{BB44DED4-7946-45C8-A513-45552919CE4E}" type="presParOf" srcId="{3A4CBA4F-741C-4F7D-B53A-A907A3E24429}" destId="{896B72AE-C559-4050-9D34-CFC03D2489C3}" srcOrd="1" destOrd="0" presId="urn:microsoft.com/office/officeart/2005/8/layout/hProcess4"/>
    <dgm:cxn modelId="{42D345F6-1749-4580-9305-834E0A598571}" type="presParOf" srcId="{3A4CBA4F-741C-4F7D-B53A-A907A3E24429}" destId="{4EBCE14C-6881-4406-ADDC-7C9313282021}" srcOrd="2" destOrd="0" presId="urn:microsoft.com/office/officeart/2005/8/layout/hProcess4"/>
    <dgm:cxn modelId="{606431B2-5EDC-40B8-A092-E1460ECB2850}" type="presParOf" srcId="{3A4CBA4F-741C-4F7D-B53A-A907A3E24429}" destId="{C75D3B4C-9CC7-4D4C-A416-22AC5C40EBD6}" srcOrd="3" destOrd="0" presId="urn:microsoft.com/office/officeart/2005/8/layout/hProcess4"/>
    <dgm:cxn modelId="{A5A9889B-FE42-440C-8238-AF5E079CABA9}" type="presParOf" srcId="{3A4CBA4F-741C-4F7D-B53A-A907A3E24429}" destId="{33AE4781-CA0D-4BD8-A831-CAE829E77C9E}" srcOrd="4" destOrd="0" presId="urn:microsoft.com/office/officeart/2005/8/layout/hProcess4"/>
    <dgm:cxn modelId="{1C28C21A-57B8-4654-82EC-43853776199B}" type="presParOf" srcId="{4A4CE575-9E8C-477A-809B-39007AD15D67}" destId="{B1F26A88-CCA9-4610-851F-85BA421A56C6}" srcOrd="7" destOrd="0" presId="urn:microsoft.com/office/officeart/2005/8/layout/hProcess4"/>
    <dgm:cxn modelId="{61C27F89-8C2E-4298-9609-EE54C9AC6745}" type="presParOf" srcId="{4A4CE575-9E8C-477A-809B-39007AD15D67}" destId="{C7C387CD-BA87-4123-9A7F-1497B2EB1BA4}" srcOrd="8" destOrd="0" presId="urn:microsoft.com/office/officeart/2005/8/layout/hProcess4"/>
    <dgm:cxn modelId="{E4019CF3-5489-42C4-A8F0-AA79F20DEE3E}" type="presParOf" srcId="{C7C387CD-BA87-4123-9A7F-1497B2EB1BA4}" destId="{DC9E3FAB-FBD5-42E5-AED3-809B24BC809C}" srcOrd="0" destOrd="0" presId="urn:microsoft.com/office/officeart/2005/8/layout/hProcess4"/>
    <dgm:cxn modelId="{F60B336E-95A8-421B-ACF7-4A354EC5CB4B}" type="presParOf" srcId="{C7C387CD-BA87-4123-9A7F-1497B2EB1BA4}" destId="{F83DF8BB-933B-4886-89E7-859648CA3CB5}" srcOrd="1" destOrd="0" presId="urn:microsoft.com/office/officeart/2005/8/layout/hProcess4"/>
    <dgm:cxn modelId="{710A1E8A-979E-4C59-A836-CB1C33C63774}" type="presParOf" srcId="{C7C387CD-BA87-4123-9A7F-1497B2EB1BA4}" destId="{57A26258-3250-4F6E-9E9D-E01973476E78}" srcOrd="2" destOrd="0" presId="urn:microsoft.com/office/officeart/2005/8/layout/hProcess4"/>
    <dgm:cxn modelId="{43EA42D8-5484-40C1-8B19-DB32D1F8AE48}" type="presParOf" srcId="{C7C387CD-BA87-4123-9A7F-1497B2EB1BA4}" destId="{0A3BEEC5-B70C-496F-981B-BAC0BD199144}" srcOrd="3" destOrd="0" presId="urn:microsoft.com/office/officeart/2005/8/layout/hProcess4"/>
    <dgm:cxn modelId="{27371307-320A-4305-BAF2-0B5EB21CCFA5}" type="presParOf" srcId="{C7C387CD-BA87-4123-9A7F-1497B2EB1BA4}" destId="{96388708-5CEE-4C15-B600-30B8194F66E7}" srcOrd="4" destOrd="0" presId="urn:microsoft.com/office/officeart/2005/8/layout/hProcess4"/>
    <dgm:cxn modelId="{200DDB31-D868-48CD-87D2-EFC3EA1BB807}" type="presParOf" srcId="{4A4CE575-9E8C-477A-809B-39007AD15D67}" destId="{136F147B-3484-4DBF-970F-AB7F935D69D0}" srcOrd="9" destOrd="0" presId="urn:microsoft.com/office/officeart/2005/8/layout/hProcess4"/>
    <dgm:cxn modelId="{41B393F8-3D05-4690-BCC0-471DD65BC666}" type="presParOf" srcId="{4A4CE575-9E8C-477A-809B-39007AD15D67}" destId="{A85DEC9C-8A8C-4893-B5B6-8CFC08F4C2D9}" srcOrd="10" destOrd="0" presId="urn:microsoft.com/office/officeart/2005/8/layout/hProcess4"/>
    <dgm:cxn modelId="{5CBEAE6A-1E14-4D8E-9DED-88B92AF3272E}" type="presParOf" srcId="{A85DEC9C-8A8C-4893-B5B6-8CFC08F4C2D9}" destId="{06FAD927-FB75-4954-ACC2-F980272CFC00}" srcOrd="0" destOrd="0" presId="urn:microsoft.com/office/officeart/2005/8/layout/hProcess4"/>
    <dgm:cxn modelId="{F3BC7E16-8A1F-4811-B41F-184FFF4E14CF}" type="presParOf" srcId="{A85DEC9C-8A8C-4893-B5B6-8CFC08F4C2D9}" destId="{185DA182-011B-44AA-9174-B1F456069F57}" srcOrd="1" destOrd="0" presId="urn:microsoft.com/office/officeart/2005/8/layout/hProcess4"/>
    <dgm:cxn modelId="{FD0C0B45-B325-47A4-9C34-32F7ECFA5C41}" type="presParOf" srcId="{A85DEC9C-8A8C-4893-B5B6-8CFC08F4C2D9}" destId="{87382B6A-FFEE-45AF-8E61-E59C06683364}" srcOrd="2" destOrd="0" presId="urn:microsoft.com/office/officeart/2005/8/layout/hProcess4"/>
    <dgm:cxn modelId="{871A9791-82A1-470B-A65B-E5C02DF6B603}" type="presParOf" srcId="{A85DEC9C-8A8C-4893-B5B6-8CFC08F4C2D9}" destId="{9B16D475-BFD7-4EE4-9BBC-AB889B573534}" srcOrd="3" destOrd="0" presId="urn:microsoft.com/office/officeart/2005/8/layout/hProcess4"/>
    <dgm:cxn modelId="{DE563156-5341-4076-9991-60F4D88D6F5E}" type="presParOf" srcId="{A85DEC9C-8A8C-4893-B5B6-8CFC08F4C2D9}" destId="{9712E55D-63BA-4395-BFC4-E2AC97AF9C88}"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D2E746-A492-4D03-B648-604EE49E97C8}"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FB2B437B-80D0-4C84-8E0F-F61D9174E150}">
      <dgm:prSet phldrT="[Text]" custT="1"/>
      <dgm:spPr/>
      <dgm:t>
        <a:bodyPr/>
        <a:lstStyle/>
        <a:p>
          <a:r>
            <a:rPr lang="en-US" sz="1600" b="1" dirty="0">
              <a:solidFill>
                <a:schemeClr val="tx1"/>
              </a:solidFill>
            </a:rPr>
            <a:t>SOIL PREPRATION</a:t>
          </a:r>
        </a:p>
      </dgm:t>
    </dgm:pt>
    <dgm:pt modelId="{FD07E90B-6B6E-42D1-8FFA-DD14BA2285E3}" type="parTrans" cxnId="{430716CE-DAA1-4F22-8F26-C0BFDA8A543A}">
      <dgm:prSet/>
      <dgm:spPr/>
      <dgm:t>
        <a:bodyPr/>
        <a:lstStyle/>
        <a:p>
          <a:endParaRPr lang="en-US"/>
        </a:p>
      </dgm:t>
    </dgm:pt>
    <dgm:pt modelId="{8F1E4B47-5713-45B6-9465-ABF702B356DF}" type="sibTrans" cxnId="{430716CE-DAA1-4F22-8F26-C0BFDA8A543A}">
      <dgm:prSet/>
      <dgm:spPr/>
      <dgm:t>
        <a:bodyPr/>
        <a:lstStyle/>
        <a:p>
          <a:endParaRPr lang="en-US"/>
        </a:p>
      </dgm:t>
    </dgm:pt>
    <dgm:pt modelId="{4067ADEF-F119-4CCA-86D0-7FFC5EB626DB}">
      <dgm:prSet phldrT="[Text]"/>
      <dgm:spPr/>
      <dgm:t>
        <a:bodyPr/>
        <a:lstStyle/>
        <a:p>
          <a:r>
            <a:rPr lang="en-US" sz="800" dirty="0"/>
            <a:t>MYCORRHIZA</a:t>
          </a:r>
        </a:p>
      </dgm:t>
    </dgm:pt>
    <dgm:pt modelId="{36DD899F-FEC9-4AAE-A3AF-D6A2FBAC97EE}" type="parTrans" cxnId="{7BF7292E-FE59-4FA3-A964-92EEE8621FB7}">
      <dgm:prSet/>
      <dgm:spPr/>
      <dgm:t>
        <a:bodyPr/>
        <a:lstStyle/>
        <a:p>
          <a:endParaRPr lang="en-US"/>
        </a:p>
      </dgm:t>
    </dgm:pt>
    <dgm:pt modelId="{1D9434AF-A408-447B-AE9A-E3E1CD9C4C52}" type="sibTrans" cxnId="{7BF7292E-FE59-4FA3-A964-92EEE8621FB7}">
      <dgm:prSet/>
      <dgm:spPr/>
      <dgm:t>
        <a:bodyPr/>
        <a:lstStyle/>
        <a:p>
          <a:endParaRPr lang="en-US"/>
        </a:p>
      </dgm:t>
    </dgm:pt>
    <dgm:pt modelId="{35CFD3D8-C2C8-4626-A653-1E74F8E72E06}">
      <dgm:prSet phldrT="[Text]" custT="1"/>
      <dgm:spPr>
        <a:solidFill>
          <a:srgbClr val="FF0000"/>
        </a:solidFill>
      </dgm:spPr>
      <dgm:t>
        <a:bodyPr/>
        <a:lstStyle/>
        <a:p>
          <a:r>
            <a:rPr lang="en-US" sz="1600" dirty="0">
              <a:solidFill>
                <a:schemeClr val="tx1"/>
              </a:solidFill>
            </a:rPr>
            <a:t>SEED TREATMENT</a:t>
          </a:r>
        </a:p>
      </dgm:t>
    </dgm:pt>
    <dgm:pt modelId="{E7F126F2-749D-4C4F-88E6-5B27C48B9932}" type="parTrans" cxnId="{21DF205A-4CFC-4B49-B9B1-25600C2EF534}">
      <dgm:prSet/>
      <dgm:spPr/>
      <dgm:t>
        <a:bodyPr/>
        <a:lstStyle/>
        <a:p>
          <a:endParaRPr lang="en-US"/>
        </a:p>
      </dgm:t>
    </dgm:pt>
    <dgm:pt modelId="{A1C75FEF-E912-483A-A14E-0A1F181F5BC6}" type="sibTrans" cxnId="{21DF205A-4CFC-4B49-B9B1-25600C2EF534}">
      <dgm:prSet/>
      <dgm:spPr/>
      <dgm:t>
        <a:bodyPr/>
        <a:lstStyle/>
        <a:p>
          <a:endParaRPr lang="en-US"/>
        </a:p>
      </dgm:t>
    </dgm:pt>
    <dgm:pt modelId="{1E6DACFA-1410-4A8E-9103-7666182DE035}">
      <dgm:prSet phldrT="[Text]"/>
      <dgm:spPr>
        <a:solidFill>
          <a:srgbClr val="FF0000"/>
        </a:solidFill>
      </dgm:spPr>
      <dgm:t>
        <a:bodyPr/>
        <a:lstStyle/>
        <a:p>
          <a:r>
            <a:rPr lang="en-US" sz="800" dirty="0"/>
            <a:t>INDOFA + BACILLUS</a:t>
          </a:r>
        </a:p>
      </dgm:t>
    </dgm:pt>
    <dgm:pt modelId="{48B50369-17D2-4D55-9D60-CBE3F3E8028E}" type="parTrans" cxnId="{CB578BE1-35ED-436E-9DF5-1FF5A2F8860C}">
      <dgm:prSet/>
      <dgm:spPr/>
      <dgm:t>
        <a:bodyPr/>
        <a:lstStyle/>
        <a:p>
          <a:endParaRPr lang="en-US"/>
        </a:p>
      </dgm:t>
    </dgm:pt>
    <dgm:pt modelId="{56DBE799-98A0-49B0-94F6-A53C62D7DDAB}" type="sibTrans" cxnId="{CB578BE1-35ED-436E-9DF5-1FF5A2F8860C}">
      <dgm:prSet/>
      <dgm:spPr/>
      <dgm:t>
        <a:bodyPr/>
        <a:lstStyle/>
        <a:p>
          <a:endParaRPr lang="en-US"/>
        </a:p>
      </dgm:t>
    </dgm:pt>
    <dgm:pt modelId="{9FAEDE20-1754-48F6-B350-D12356558279}">
      <dgm:prSet phldrT="[Text]" custT="1"/>
      <dgm:spPr>
        <a:solidFill>
          <a:srgbClr val="FFFF00"/>
        </a:solidFill>
      </dgm:spPr>
      <dgm:t>
        <a:bodyPr/>
        <a:lstStyle/>
        <a:p>
          <a:r>
            <a:rPr lang="en-US" sz="1600" dirty="0">
              <a:solidFill>
                <a:schemeClr val="tx1"/>
              </a:solidFill>
            </a:rPr>
            <a:t>MONTHLY CYCLE </a:t>
          </a:r>
          <a:r>
            <a:rPr lang="en-US" sz="600" dirty="0">
              <a:solidFill>
                <a:schemeClr val="tx1"/>
              </a:solidFill>
            </a:rPr>
            <a:t>30 DAYS / 60 DAYS / 90 DAYS / 120 DAYS / 150 DAYS / 180 DAYS / 210 DAYS / 240 DAYS / 270 DAYS / 300 DAYS</a:t>
          </a:r>
        </a:p>
      </dgm:t>
    </dgm:pt>
    <dgm:pt modelId="{164042A7-6F52-40B0-8AE3-73A43B791476}" type="parTrans" cxnId="{13F347AE-54FA-4571-98EB-AD0E45E9DCB9}">
      <dgm:prSet/>
      <dgm:spPr/>
      <dgm:t>
        <a:bodyPr/>
        <a:lstStyle/>
        <a:p>
          <a:endParaRPr lang="en-US"/>
        </a:p>
      </dgm:t>
    </dgm:pt>
    <dgm:pt modelId="{B004C8B1-90C9-45A0-BFE1-98D2A9328AC7}" type="sibTrans" cxnId="{13F347AE-54FA-4571-98EB-AD0E45E9DCB9}">
      <dgm:prSet/>
      <dgm:spPr/>
      <dgm:t>
        <a:bodyPr/>
        <a:lstStyle/>
        <a:p>
          <a:endParaRPr lang="en-US"/>
        </a:p>
      </dgm:t>
    </dgm:pt>
    <dgm:pt modelId="{BE08569D-8427-474E-8293-01C0E63CF832}">
      <dgm:prSet phldrT="[Text]"/>
      <dgm:spPr>
        <a:solidFill>
          <a:srgbClr val="0070C0"/>
        </a:solidFill>
      </dgm:spPr>
      <dgm:t>
        <a:bodyPr/>
        <a:lstStyle/>
        <a:p>
          <a:r>
            <a:rPr lang="en-US" b="1" dirty="0">
              <a:solidFill>
                <a:srgbClr val="FFFF00"/>
              </a:solidFill>
            </a:rPr>
            <a:t>POORNIMA CYCLE (3 DAY WITHIN FULL MOON)</a:t>
          </a:r>
        </a:p>
      </dgm:t>
    </dgm:pt>
    <dgm:pt modelId="{7257B2A0-B65A-44EA-A891-A074B4565429}" type="parTrans" cxnId="{67E9CCCC-5D7A-4BE1-B4EE-D25BB8B80912}">
      <dgm:prSet/>
      <dgm:spPr/>
      <dgm:t>
        <a:bodyPr/>
        <a:lstStyle/>
        <a:p>
          <a:endParaRPr lang="en-US"/>
        </a:p>
      </dgm:t>
    </dgm:pt>
    <dgm:pt modelId="{543540F5-21F0-4AED-82EF-69732AAE64B1}" type="sibTrans" cxnId="{67E9CCCC-5D7A-4BE1-B4EE-D25BB8B80912}">
      <dgm:prSet/>
      <dgm:spPr/>
      <dgm:t>
        <a:bodyPr/>
        <a:lstStyle/>
        <a:p>
          <a:endParaRPr lang="en-US"/>
        </a:p>
      </dgm:t>
    </dgm:pt>
    <dgm:pt modelId="{0EE7BC25-5587-4A37-BD05-D922591D50DB}">
      <dgm:prSet phldrT="[Text]"/>
      <dgm:spPr>
        <a:solidFill>
          <a:srgbClr val="0070C0"/>
        </a:solidFill>
      </dgm:spPr>
      <dgm:t>
        <a:bodyPr/>
        <a:lstStyle/>
        <a:p>
          <a:r>
            <a:rPr lang="en-US" dirty="0"/>
            <a:t>NPK</a:t>
          </a:r>
        </a:p>
      </dgm:t>
    </dgm:pt>
    <dgm:pt modelId="{3F10746B-C521-4D0D-A4E2-BCBBDF1AEF7F}" type="parTrans" cxnId="{B1C4AEC1-9EC8-42A2-9DFB-45CFF0715FC6}">
      <dgm:prSet/>
      <dgm:spPr/>
      <dgm:t>
        <a:bodyPr/>
        <a:lstStyle/>
        <a:p>
          <a:endParaRPr lang="en-US"/>
        </a:p>
      </dgm:t>
    </dgm:pt>
    <dgm:pt modelId="{F88F0015-AEF7-4DB4-805D-FF0892BC4B42}" type="sibTrans" cxnId="{B1C4AEC1-9EC8-42A2-9DFB-45CFF0715FC6}">
      <dgm:prSet/>
      <dgm:spPr/>
      <dgm:t>
        <a:bodyPr/>
        <a:lstStyle/>
        <a:p>
          <a:endParaRPr lang="en-US"/>
        </a:p>
      </dgm:t>
    </dgm:pt>
    <dgm:pt modelId="{C8049372-B466-4AFD-A154-A0F6E7B02B21}">
      <dgm:prSet phldrT="[Text]"/>
      <dgm:spPr/>
      <dgm:t>
        <a:bodyPr/>
        <a:lstStyle/>
        <a:p>
          <a:r>
            <a:rPr lang="en-US" sz="800" dirty="0"/>
            <a:t>BIO FERTILIZERS – AZOSS / AZOTO / ACETO / RHIZO, PSB, ZINC, POTASH</a:t>
          </a:r>
        </a:p>
      </dgm:t>
    </dgm:pt>
    <dgm:pt modelId="{3987D23C-6975-4F35-B281-867693C238F5}" type="parTrans" cxnId="{9B4CE1ED-A175-483B-8BA7-4D53CE67BA90}">
      <dgm:prSet/>
      <dgm:spPr/>
      <dgm:t>
        <a:bodyPr/>
        <a:lstStyle/>
        <a:p>
          <a:endParaRPr lang="en-US"/>
        </a:p>
      </dgm:t>
    </dgm:pt>
    <dgm:pt modelId="{D284AEA8-AB2C-4328-89B9-D1E11CA19F60}" type="sibTrans" cxnId="{9B4CE1ED-A175-483B-8BA7-4D53CE67BA90}">
      <dgm:prSet/>
      <dgm:spPr/>
      <dgm:t>
        <a:bodyPr/>
        <a:lstStyle/>
        <a:p>
          <a:endParaRPr lang="en-US"/>
        </a:p>
      </dgm:t>
    </dgm:pt>
    <dgm:pt modelId="{5CB0AF73-C819-4DAE-B128-8406B56ACF02}">
      <dgm:prSet phldrT="[Text]"/>
      <dgm:spPr/>
      <dgm:t>
        <a:bodyPr/>
        <a:lstStyle/>
        <a:p>
          <a:r>
            <a:rPr lang="en-US" sz="800" dirty="0"/>
            <a:t>PROM</a:t>
          </a:r>
        </a:p>
      </dgm:t>
    </dgm:pt>
    <dgm:pt modelId="{874B402A-421E-46E8-B127-C4EDD89AC0A8}" type="parTrans" cxnId="{44701C11-0485-46C1-8591-E608686D308A}">
      <dgm:prSet/>
      <dgm:spPr/>
      <dgm:t>
        <a:bodyPr/>
        <a:lstStyle/>
        <a:p>
          <a:endParaRPr lang="en-US"/>
        </a:p>
      </dgm:t>
    </dgm:pt>
    <dgm:pt modelId="{D7A7CAB2-8A19-42FD-9528-0A5BF60B84E1}" type="sibTrans" cxnId="{44701C11-0485-46C1-8591-E608686D308A}">
      <dgm:prSet/>
      <dgm:spPr/>
      <dgm:t>
        <a:bodyPr/>
        <a:lstStyle/>
        <a:p>
          <a:endParaRPr lang="en-US"/>
        </a:p>
      </dgm:t>
    </dgm:pt>
    <dgm:pt modelId="{CCF2ABED-8C42-429A-B2FD-47714F956B88}">
      <dgm:prSet phldrT="[Text]"/>
      <dgm:spPr>
        <a:solidFill>
          <a:srgbClr val="FF0000"/>
        </a:solidFill>
      </dgm:spPr>
      <dgm:t>
        <a:bodyPr/>
        <a:lstStyle/>
        <a:p>
          <a:r>
            <a:rPr lang="en-US" sz="800" dirty="0"/>
            <a:t>NPK</a:t>
          </a:r>
        </a:p>
      </dgm:t>
    </dgm:pt>
    <dgm:pt modelId="{6564FC39-B009-4FDD-8892-28834C8DE365}" type="parTrans" cxnId="{EAF89906-1A92-444B-9257-E48432CDBCB6}">
      <dgm:prSet/>
      <dgm:spPr/>
      <dgm:t>
        <a:bodyPr/>
        <a:lstStyle/>
        <a:p>
          <a:endParaRPr lang="en-US"/>
        </a:p>
      </dgm:t>
    </dgm:pt>
    <dgm:pt modelId="{91BD7B30-5295-40F3-AFF3-F366ED9E7174}" type="sibTrans" cxnId="{EAF89906-1A92-444B-9257-E48432CDBCB6}">
      <dgm:prSet/>
      <dgm:spPr/>
      <dgm:t>
        <a:bodyPr/>
        <a:lstStyle/>
        <a:p>
          <a:endParaRPr lang="en-US"/>
        </a:p>
      </dgm:t>
    </dgm:pt>
    <dgm:pt modelId="{518E72BB-B08C-4049-A048-9AF8FF408549}">
      <dgm:prSet phldrT="[Text]" custT="1"/>
      <dgm:spPr>
        <a:solidFill>
          <a:srgbClr val="FFFF00"/>
        </a:solidFill>
      </dgm:spPr>
      <dgm:t>
        <a:bodyPr/>
        <a:lstStyle/>
        <a:p>
          <a:r>
            <a:rPr lang="en-US" sz="1000" dirty="0">
              <a:solidFill>
                <a:schemeClr val="tx1"/>
              </a:solidFill>
            </a:rPr>
            <a:t>PGPR – CROP FORCE</a:t>
          </a:r>
        </a:p>
      </dgm:t>
    </dgm:pt>
    <dgm:pt modelId="{5D958BC8-83DC-421C-9C23-7923DB6A1CCB}" type="parTrans" cxnId="{E60792C4-EDB1-4B5F-80A5-5AF69B15A255}">
      <dgm:prSet/>
      <dgm:spPr/>
      <dgm:t>
        <a:bodyPr/>
        <a:lstStyle/>
        <a:p>
          <a:endParaRPr lang="en-US"/>
        </a:p>
      </dgm:t>
    </dgm:pt>
    <dgm:pt modelId="{7AE6C18F-B451-41DD-8689-7C30E4D1CCA1}" type="sibTrans" cxnId="{E60792C4-EDB1-4B5F-80A5-5AF69B15A255}">
      <dgm:prSet/>
      <dgm:spPr/>
      <dgm:t>
        <a:bodyPr/>
        <a:lstStyle/>
        <a:p>
          <a:endParaRPr lang="en-US"/>
        </a:p>
      </dgm:t>
    </dgm:pt>
    <dgm:pt modelId="{68DE4459-0B52-4E86-A1CA-DAEFA7FD1783}">
      <dgm:prSet phldrT="[Text]"/>
      <dgm:spPr>
        <a:solidFill>
          <a:srgbClr val="0070C0"/>
        </a:solidFill>
      </dgm:spPr>
      <dgm:t>
        <a:bodyPr/>
        <a:lstStyle/>
        <a:p>
          <a:r>
            <a:rPr lang="en-US" dirty="0"/>
            <a:t>ZINC</a:t>
          </a:r>
        </a:p>
      </dgm:t>
    </dgm:pt>
    <dgm:pt modelId="{BFBB7C5D-5C2E-46DD-A38D-97B86CC4C860}" type="parTrans" cxnId="{5BB98695-CD0F-4AD5-8AD7-8C23C392D7B6}">
      <dgm:prSet/>
      <dgm:spPr/>
      <dgm:t>
        <a:bodyPr/>
        <a:lstStyle/>
        <a:p>
          <a:endParaRPr lang="en-US"/>
        </a:p>
      </dgm:t>
    </dgm:pt>
    <dgm:pt modelId="{A2DB6163-9A3F-41BD-989D-38DC42B5A2BE}" type="sibTrans" cxnId="{5BB98695-CD0F-4AD5-8AD7-8C23C392D7B6}">
      <dgm:prSet/>
      <dgm:spPr/>
      <dgm:t>
        <a:bodyPr/>
        <a:lstStyle/>
        <a:p>
          <a:endParaRPr lang="en-US"/>
        </a:p>
      </dgm:t>
    </dgm:pt>
    <dgm:pt modelId="{351770A5-41DB-4A21-AA58-E5511FCF9529}">
      <dgm:prSet phldrT="[Text]"/>
      <dgm:spPr>
        <a:solidFill>
          <a:srgbClr val="FFC000"/>
        </a:solidFill>
      </dgm:spPr>
      <dgm:t>
        <a:bodyPr/>
        <a:lstStyle/>
        <a:p>
          <a:r>
            <a:rPr lang="en-US" b="1" dirty="0">
              <a:solidFill>
                <a:schemeClr val="tx1"/>
              </a:solidFill>
            </a:rPr>
            <a:t>AMAVASYA CYCLE (3 DAY BEFORE DARK MOON)</a:t>
          </a:r>
        </a:p>
      </dgm:t>
    </dgm:pt>
    <dgm:pt modelId="{97D183C8-203B-40CC-B75F-A7A61A7E5D6A}" type="parTrans" cxnId="{289A34DB-18AD-4E96-8AE9-A6483924A274}">
      <dgm:prSet/>
      <dgm:spPr/>
      <dgm:t>
        <a:bodyPr/>
        <a:lstStyle/>
        <a:p>
          <a:endParaRPr lang="en-US"/>
        </a:p>
      </dgm:t>
    </dgm:pt>
    <dgm:pt modelId="{CCD780DB-C2E3-46E2-B8E6-9DF674C48674}" type="sibTrans" cxnId="{289A34DB-18AD-4E96-8AE9-A6483924A274}">
      <dgm:prSet/>
      <dgm:spPr/>
      <dgm:t>
        <a:bodyPr/>
        <a:lstStyle/>
        <a:p>
          <a:endParaRPr lang="en-US"/>
        </a:p>
      </dgm:t>
    </dgm:pt>
    <dgm:pt modelId="{DAB56A6E-933C-4BA5-9B94-CD2D4AB681EE}">
      <dgm:prSet phldrT="[Text]" custT="1"/>
      <dgm:spPr>
        <a:solidFill>
          <a:srgbClr val="FFFF00"/>
        </a:solidFill>
      </dgm:spPr>
      <dgm:t>
        <a:bodyPr/>
        <a:lstStyle/>
        <a:p>
          <a:r>
            <a:rPr lang="en-US" sz="1000" dirty="0">
              <a:solidFill>
                <a:schemeClr val="tx1"/>
              </a:solidFill>
            </a:rPr>
            <a:t>PGPR – HUMI GROW</a:t>
          </a:r>
        </a:p>
      </dgm:t>
    </dgm:pt>
    <dgm:pt modelId="{B770E153-9902-4AF0-B12F-5176DD78A3AF}" type="parTrans" cxnId="{686D9804-90E5-4A28-B210-C7607B1788E1}">
      <dgm:prSet/>
      <dgm:spPr/>
      <dgm:t>
        <a:bodyPr/>
        <a:lstStyle/>
        <a:p>
          <a:endParaRPr lang="en-US"/>
        </a:p>
      </dgm:t>
    </dgm:pt>
    <dgm:pt modelId="{FB2573E9-9C75-48DF-8211-5D63942F6BE0}" type="sibTrans" cxnId="{686D9804-90E5-4A28-B210-C7607B1788E1}">
      <dgm:prSet/>
      <dgm:spPr/>
      <dgm:t>
        <a:bodyPr/>
        <a:lstStyle/>
        <a:p>
          <a:endParaRPr lang="en-US"/>
        </a:p>
      </dgm:t>
    </dgm:pt>
    <dgm:pt modelId="{B83BD0D3-A4CA-46FD-91DA-B95DB5970DD2}">
      <dgm:prSet phldrT="[Text]"/>
      <dgm:spPr>
        <a:solidFill>
          <a:srgbClr val="FFC000"/>
        </a:solidFill>
      </dgm:spPr>
      <dgm:t>
        <a:bodyPr/>
        <a:lstStyle/>
        <a:p>
          <a:r>
            <a:rPr lang="en-US" dirty="0"/>
            <a:t>CROP PROTECTOR</a:t>
          </a:r>
        </a:p>
      </dgm:t>
    </dgm:pt>
    <dgm:pt modelId="{7D25DAF7-6789-4115-BD92-683FEC332778}" type="parTrans" cxnId="{51F5F7CD-F488-4995-8680-62A04F52231A}">
      <dgm:prSet/>
      <dgm:spPr/>
      <dgm:t>
        <a:bodyPr/>
        <a:lstStyle/>
        <a:p>
          <a:endParaRPr lang="en-US"/>
        </a:p>
      </dgm:t>
    </dgm:pt>
    <dgm:pt modelId="{F5B47C69-1C7B-43DE-8C79-7CE8560E4498}" type="sibTrans" cxnId="{51F5F7CD-F488-4995-8680-62A04F52231A}">
      <dgm:prSet/>
      <dgm:spPr/>
      <dgm:t>
        <a:bodyPr/>
        <a:lstStyle/>
        <a:p>
          <a:endParaRPr lang="en-US"/>
        </a:p>
      </dgm:t>
    </dgm:pt>
    <dgm:pt modelId="{6D15E4E6-5D35-4E82-A99B-9A6C37CBE2D9}">
      <dgm:prSet phldrT="[Text]" custT="1"/>
      <dgm:spPr>
        <a:solidFill>
          <a:srgbClr val="7030A0"/>
        </a:solidFill>
      </dgm:spPr>
      <dgm:t>
        <a:bodyPr/>
        <a:lstStyle/>
        <a:p>
          <a:r>
            <a:rPr lang="en-US" sz="1400" b="1" dirty="0">
              <a:solidFill>
                <a:schemeClr val="tx1"/>
              </a:solidFill>
            </a:rPr>
            <a:t>PRE FLOWERING / FLOWERING / FRUITING</a:t>
          </a:r>
        </a:p>
      </dgm:t>
    </dgm:pt>
    <dgm:pt modelId="{28066B13-4285-4E46-ADA6-04B0359B7C85}" type="parTrans" cxnId="{CB7633D0-4692-4127-83F2-5549A321434E}">
      <dgm:prSet/>
      <dgm:spPr/>
      <dgm:t>
        <a:bodyPr/>
        <a:lstStyle/>
        <a:p>
          <a:endParaRPr lang="en-US"/>
        </a:p>
      </dgm:t>
    </dgm:pt>
    <dgm:pt modelId="{7BF6270F-B42D-45EB-AB9E-9B12610DBF26}" type="sibTrans" cxnId="{CB7633D0-4692-4127-83F2-5549A321434E}">
      <dgm:prSet/>
      <dgm:spPr/>
      <dgm:t>
        <a:bodyPr/>
        <a:lstStyle/>
        <a:p>
          <a:endParaRPr lang="en-US"/>
        </a:p>
      </dgm:t>
    </dgm:pt>
    <dgm:pt modelId="{BC5C6F35-F90B-45FE-B42F-123C0F32A2DB}">
      <dgm:prSet phldrT="[Text]"/>
      <dgm:spPr>
        <a:solidFill>
          <a:srgbClr val="7030A0"/>
        </a:solidFill>
      </dgm:spPr>
      <dgm:t>
        <a:bodyPr/>
        <a:lstStyle/>
        <a:p>
          <a:r>
            <a:rPr lang="en-US" sz="1000" dirty="0"/>
            <a:t>PGPR – SONHA BIHAAN</a:t>
          </a:r>
        </a:p>
      </dgm:t>
    </dgm:pt>
    <dgm:pt modelId="{06BE6B40-00B0-49F8-8E37-40833A1557D3}" type="parTrans" cxnId="{07C56647-BEDD-44F8-9B09-77ABF5C318F5}">
      <dgm:prSet/>
      <dgm:spPr/>
      <dgm:t>
        <a:bodyPr/>
        <a:lstStyle/>
        <a:p>
          <a:endParaRPr lang="en-US"/>
        </a:p>
      </dgm:t>
    </dgm:pt>
    <dgm:pt modelId="{F2A746E9-1AE5-4644-9099-5878A259CA8A}" type="sibTrans" cxnId="{07C56647-BEDD-44F8-9B09-77ABF5C318F5}">
      <dgm:prSet/>
      <dgm:spPr/>
      <dgm:t>
        <a:bodyPr/>
        <a:lstStyle/>
        <a:p>
          <a:endParaRPr lang="en-US"/>
        </a:p>
      </dgm:t>
    </dgm:pt>
    <dgm:pt modelId="{F25067B9-958F-41C8-AE2C-C5342618AE2E}">
      <dgm:prSet phldrT="[Text]"/>
      <dgm:spPr>
        <a:solidFill>
          <a:srgbClr val="7030A0"/>
        </a:solidFill>
      </dgm:spPr>
      <dgm:t>
        <a:bodyPr/>
        <a:lstStyle/>
        <a:p>
          <a:r>
            <a:rPr lang="en-US" sz="1000" dirty="0"/>
            <a:t>MICRO NUTRIENT - ALP</a:t>
          </a:r>
        </a:p>
      </dgm:t>
    </dgm:pt>
    <dgm:pt modelId="{EA69BB88-5FCC-4232-A599-B4A4BB6A956E}" type="parTrans" cxnId="{BB0871EA-D7A4-403A-B392-CF50FF7EDD59}">
      <dgm:prSet/>
      <dgm:spPr/>
      <dgm:t>
        <a:bodyPr/>
        <a:lstStyle/>
        <a:p>
          <a:endParaRPr lang="en-US"/>
        </a:p>
      </dgm:t>
    </dgm:pt>
    <dgm:pt modelId="{0BF874F9-A48C-431C-9AE7-17F4143353F2}" type="sibTrans" cxnId="{BB0871EA-D7A4-403A-B392-CF50FF7EDD59}">
      <dgm:prSet/>
      <dgm:spPr/>
      <dgm:t>
        <a:bodyPr/>
        <a:lstStyle/>
        <a:p>
          <a:endParaRPr lang="en-US"/>
        </a:p>
      </dgm:t>
    </dgm:pt>
    <dgm:pt modelId="{58418E6E-39F2-4993-80AE-75433FCEB919}">
      <dgm:prSet phldrT="[Text]" custT="1"/>
      <dgm:spPr>
        <a:solidFill>
          <a:srgbClr val="FFFF00"/>
        </a:solidFill>
      </dgm:spPr>
      <dgm:t>
        <a:bodyPr/>
        <a:lstStyle/>
        <a:p>
          <a:r>
            <a:rPr lang="en-US" sz="1000" dirty="0">
              <a:solidFill>
                <a:schemeClr val="tx1"/>
              </a:solidFill>
            </a:rPr>
            <a:t>Any 1 of above alternate month</a:t>
          </a:r>
        </a:p>
      </dgm:t>
    </dgm:pt>
    <dgm:pt modelId="{71D71506-C6CC-4045-BB33-A05A93EB00F4}" type="parTrans" cxnId="{08E4F7A2-DDAB-4886-BD99-D8241692D8D3}">
      <dgm:prSet/>
      <dgm:spPr/>
      <dgm:t>
        <a:bodyPr/>
        <a:lstStyle/>
        <a:p>
          <a:endParaRPr lang="en-US"/>
        </a:p>
      </dgm:t>
    </dgm:pt>
    <dgm:pt modelId="{AD319B19-A1FB-473E-91E9-C81CCF47D2ED}" type="sibTrans" cxnId="{08E4F7A2-DDAB-4886-BD99-D8241692D8D3}">
      <dgm:prSet/>
      <dgm:spPr/>
      <dgm:t>
        <a:bodyPr/>
        <a:lstStyle/>
        <a:p>
          <a:endParaRPr lang="en-US"/>
        </a:p>
      </dgm:t>
    </dgm:pt>
    <dgm:pt modelId="{793C617E-BAFB-4633-AD57-83B55E781537}" type="pres">
      <dgm:prSet presAssocID="{0FD2E746-A492-4D03-B648-604EE49E97C8}" presName="compositeShape" presStyleCnt="0">
        <dgm:presLayoutVars>
          <dgm:chMax val="7"/>
          <dgm:dir/>
          <dgm:resizeHandles val="exact"/>
        </dgm:presLayoutVars>
      </dgm:prSet>
      <dgm:spPr/>
      <dgm:t>
        <a:bodyPr/>
        <a:lstStyle/>
        <a:p>
          <a:endParaRPr lang="en-US"/>
        </a:p>
      </dgm:t>
    </dgm:pt>
    <dgm:pt modelId="{FC71E748-8033-4DF4-874B-89042ECA42E5}" type="pres">
      <dgm:prSet presAssocID="{0FD2E746-A492-4D03-B648-604EE49E97C8}" presName="wedge1" presStyleLbl="node1" presStyleIdx="0" presStyleCnt="6"/>
      <dgm:spPr/>
      <dgm:t>
        <a:bodyPr/>
        <a:lstStyle/>
        <a:p>
          <a:endParaRPr lang="en-US"/>
        </a:p>
      </dgm:t>
    </dgm:pt>
    <dgm:pt modelId="{9EB94A6C-B9A1-4F9C-AB3D-577B8B245B33}" type="pres">
      <dgm:prSet presAssocID="{0FD2E746-A492-4D03-B648-604EE49E97C8}" presName="dummy1a" presStyleCnt="0"/>
      <dgm:spPr/>
    </dgm:pt>
    <dgm:pt modelId="{280D06D5-A584-40A8-9446-4D39E7C7900B}" type="pres">
      <dgm:prSet presAssocID="{0FD2E746-A492-4D03-B648-604EE49E97C8}" presName="dummy1b" presStyleCnt="0"/>
      <dgm:spPr/>
    </dgm:pt>
    <dgm:pt modelId="{2C348B47-E07A-4D0D-AC61-FDD95F2DE918}" type="pres">
      <dgm:prSet presAssocID="{0FD2E746-A492-4D03-B648-604EE49E97C8}" presName="wedge1Tx" presStyleLbl="node1" presStyleIdx="0" presStyleCnt="6">
        <dgm:presLayoutVars>
          <dgm:chMax val="0"/>
          <dgm:chPref val="0"/>
          <dgm:bulletEnabled val="1"/>
        </dgm:presLayoutVars>
      </dgm:prSet>
      <dgm:spPr/>
      <dgm:t>
        <a:bodyPr/>
        <a:lstStyle/>
        <a:p>
          <a:endParaRPr lang="en-US"/>
        </a:p>
      </dgm:t>
    </dgm:pt>
    <dgm:pt modelId="{171F5CC2-C29B-4C12-A621-B387F60E888C}" type="pres">
      <dgm:prSet presAssocID="{0FD2E746-A492-4D03-B648-604EE49E97C8}" presName="wedge2" presStyleLbl="node1" presStyleIdx="1" presStyleCnt="6"/>
      <dgm:spPr/>
      <dgm:t>
        <a:bodyPr/>
        <a:lstStyle/>
        <a:p>
          <a:endParaRPr lang="en-US"/>
        </a:p>
      </dgm:t>
    </dgm:pt>
    <dgm:pt modelId="{B57E5AE1-8CA9-4F0A-AD02-29659A7097E9}" type="pres">
      <dgm:prSet presAssocID="{0FD2E746-A492-4D03-B648-604EE49E97C8}" presName="dummy2a" presStyleCnt="0"/>
      <dgm:spPr/>
    </dgm:pt>
    <dgm:pt modelId="{01D5CF51-752B-4BB3-A2C8-5A7728055721}" type="pres">
      <dgm:prSet presAssocID="{0FD2E746-A492-4D03-B648-604EE49E97C8}" presName="dummy2b" presStyleCnt="0"/>
      <dgm:spPr/>
    </dgm:pt>
    <dgm:pt modelId="{345229A4-5CFF-4002-8A00-E4F674119FA1}" type="pres">
      <dgm:prSet presAssocID="{0FD2E746-A492-4D03-B648-604EE49E97C8}" presName="wedge2Tx" presStyleLbl="node1" presStyleIdx="1" presStyleCnt="6">
        <dgm:presLayoutVars>
          <dgm:chMax val="0"/>
          <dgm:chPref val="0"/>
          <dgm:bulletEnabled val="1"/>
        </dgm:presLayoutVars>
      </dgm:prSet>
      <dgm:spPr/>
      <dgm:t>
        <a:bodyPr/>
        <a:lstStyle/>
        <a:p>
          <a:endParaRPr lang="en-US"/>
        </a:p>
      </dgm:t>
    </dgm:pt>
    <dgm:pt modelId="{D9B2E4F3-CD06-4D54-A542-9A84A49D8CE3}" type="pres">
      <dgm:prSet presAssocID="{0FD2E746-A492-4D03-B648-604EE49E97C8}" presName="wedge3" presStyleLbl="node1" presStyleIdx="2" presStyleCnt="6" custScaleX="103199" custScaleY="102574"/>
      <dgm:spPr/>
      <dgm:t>
        <a:bodyPr/>
        <a:lstStyle/>
        <a:p>
          <a:endParaRPr lang="en-US"/>
        </a:p>
      </dgm:t>
    </dgm:pt>
    <dgm:pt modelId="{FC38BE83-BDF6-4B1E-AE6A-93D79D4A26F6}" type="pres">
      <dgm:prSet presAssocID="{0FD2E746-A492-4D03-B648-604EE49E97C8}" presName="dummy3a" presStyleCnt="0"/>
      <dgm:spPr/>
    </dgm:pt>
    <dgm:pt modelId="{13FA66C9-8C72-4967-A2A8-10E381F67ADA}" type="pres">
      <dgm:prSet presAssocID="{0FD2E746-A492-4D03-B648-604EE49E97C8}" presName="dummy3b" presStyleCnt="0"/>
      <dgm:spPr/>
    </dgm:pt>
    <dgm:pt modelId="{5C32A6AB-3F01-4979-81A2-B5DF381C9507}" type="pres">
      <dgm:prSet presAssocID="{0FD2E746-A492-4D03-B648-604EE49E97C8}" presName="wedge3Tx" presStyleLbl="node1" presStyleIdx="2" presStyleCnt="6">
        <dgm:presLayoutVars>
          <dgm:chMax val="0"/>
          <dgm:chPref val="0"/>
          <dgm:bulletEnabled val="1"/>
        </dgm:presLayoutVars>
      </dgm:prSet>
      <dgm:spPr/>
      <dgm:t>
        <a:bodyPr/>
        <a:lstStyle/>
        <a:p>
          <a:endParaRPr lang="en-US"/>
        </a:p>
      </dgm:t>
    </dgm:pt>
    <dgm:pt modelId="{B3329AD3-6095-497B-B241-7FE73C889FCC}" type="pres">
      <dgm:prSet presAssocID="{0FD2E746-A492-4D03-B648-604EE49E97C8}" presName="wedge4" presStyleLbl="node1" presStyleIdx="3" presStyleCnt="6"/>
      <dgm:spPr/>
      <dgm:t>
        <a:bodyPr/>
        <a:lstStyle/>
        <a:p>
          <a:endParaRPr lang="en-US"/>
        </a:p>
      </dgm:t>
    </dgm:pt>
    <dgm:pt modelId="{2D9E5F17-E9A0-45B7-9929-38AB725CBE62}" type="pres">
      <dgm:prSet presAssocID="{0FD2E746-A492-4D03-B648-604EE49E97C8}" presName="dummy4a" presStyleCnt="0"/>
      <dgm:spPr/>
    </dgm:pt>
    <dgm:pt modelId="{5FB6FA5E-8DA1-40B2-9661-D4D97FB0185F}" type="pres">
      <dgm:prSet presAssocID="{0FD2E746-A492-4D03-B648-604EE49E97C8}" presName="dummy4b" presStyleCnt="0"/>
      <dgm:spPr/>
    </dgm:pt>
    <dgm:pt modelId="{951BB98A-354A-477F-9F03-D4F09FA6799D}" type="pres">
      <dgm:prSet presAssocID="{0FD2E746-A492-4D03-B648-604EE49E97C8}" presName="wedge4Tx" presStyleLbl="node1" presStyleIdx="3" presStyleCnt="6">
        <dgm:presLayoutVars>
          <dgm:chMax val="0"/>
          <dgm:chPref val="0"/>
          <dgm:bulletEnabled val="1"/>
        </dgm:presLayoutVars>
      </dgm:prSet>
      <dgm:spPr/>
      <dgm:t>
        <a:bodyPr/>
        <a:lstStyle/>
        <a:p>
          <a:endParaRPr lang="en-US"/>
        </a:p>
      </dgm:t>
    </dgm:pt>
    <dgm:pt modelId="{0E11EF89-E594-480D-B05C-515571D8DCA0}" type="pres">
      <dgm:prSet presAssocID="{0FD2E746-A492-4D03-B648-604EE49E97C8}" presName="wedge5" presStyleLbl="node1" presStyleIdx="4" presStyleCnt="6"/>
      <dgm:spPr/>
      <dgm:t>
        <a:bodyPr/>
        <a:lstStyle/>
        <a:p>
          <a:endParaRPr lang="en-US"/>
        </a:p>
      </dgm:t>
    </dgm:pt>
    <dgm:pt modelId="{309E8E7B-099C-4978-8B2B-2645CDFF7FF5}" type="pres">
      <dgm:prSet presAssocID="{0FD2E746-A492-4D03-B648-604EE49E97C8}" presName="dummy5a" presStyleCnt="0"/>
      <dgm:spPr/>
    </dgm:pt>
    <dgm:pt modelId="{9D4E0FBF-08C4-4C46-AE67-F12E49723FDA}" type="pres">
      <dgm:prSet presAssocID="{0FD2E746-A492-4D03-B648-604EE49E97C8}" presName="dummy5b" presStyleCnt="0"/>
      <dgm:spPr/>
    </dgm:pt>
    <dgm:pt modelId="{C0760D75-F29B-4079-8F2E-044E3073E41A}" type="pres">
      <dgm:prSet presAssocID="{0FD2E746-A492-4D03-B648-604EE49E97C8}" presName="wedge5Tx" presStyleLbl="node1" presStyleIdx="4" presStyleCnt="6">
        <dgm:presLayoutVars>
          <dgm:chMax val="0"/>
          <dgm:chPref val="0"/>
          <dgm:bulletEnabled val="1"/>
        </dgm:presLayoutVars>
      </dgm:prSet>
      <dgm:spPr/>
      <dgm:t>
        <a:bodyPr/>
        <a:lstStyle/>
        <a:p>
          <a:endParaRPr lang="en-US"/>
        </a:p>
      </dgm:t>
    </dgm:pt>
    <dgm:pt modelId="{3B1C6B7C-3FB7-416B-AA2D-46DD05C36E62}" type="pres">
      <dgm:prSet presAssocID="{0FD2E746-A492-4D03-B648-604EE49E97C8}" presName="wedge6" presStyleLbl="node1" presStyleIdx="5" presStyleCnt="6"/>
      <dgm:spPr/>
      <dgm:t>
        <a:bodyPr/>
        <a:lstStyle/>
        <a:p>
          <a:endParaRPr lang="en-US"/>
        </a:p>
      </dgm:t>
    </dgm:pt>
    <dgm:pt modelId="{57840598-A0E1-4823-B618-E9E16B95B9BF}" type="pres">
      <dgm:prSet presAssocID="{0FD2E746-A492-4D03-B648-604EE49E97C8}" presName="dummy6a" presStyleCnt="0"/>
      <dgm:spPr/>
    </dgm:pt>
    <dgm:pt modelId="{0069B2B3-05B8-41D1-BCFA-99A8665C8DDE}" type="pres">
      <dgm:prSet presAssocID="{0FD2E746-A492-4D03-B648-604EE49E97C8}" presName="dummy6b" presStyleCnt="0"/>
      <dgm:spPr/>
    </dgm:pt>
    <dgm:pt modelId="{2459D749-1707-4922-8C13-9B3058E17F44}" type="pres">
      <dgm:prSet presAssocID="{0FD2E746-A492-4D03-B648-604EE49E97C8}" presName="wedge6Tx" presStyleLbl="node1" presStyleIdx="5" presStyleCnt="6">
        <dgm:presLayoutVars>
          <dgm:chMax val="0"/>
          <dgm:chPref val="0"/>
          <dgm:bulletEnabled val="1"/>
        </dgm:presLayoutVars>
      </dgm:prSet>
      <dgm:spPr/>
      <dgm:t>
        <a:bodyPr/>
        <a:lstStyle/>
        <a:p>
          <a:endParaRPr lang="en-US"/>
        </a:p>
      </dgm:t>
    </dgm:pt>
    <dgm:pt modelId="{3555985B-17DC-4E21-99D0-6988EBD6DB01}" type="pres">
      <dgm:prSet presAssocID="{8F1E4B47-5713-45B6-9465-ABF702B356DF}" presName="arrowWedge1" presStyleLbl="fgSibTrans2D1" presStyleIdx="0" presStyleCnt="6"/>
      <dgm:spPr/>
    </dgm:pt>
    <dgm:pt modelId="{8D7D5AA3-5CEB-4CB9-A085-5F81BABB9C11}" type="pres">
      <dgm:prSet presAssocID="{A1C75FEF-E912-483A-A14E-0A1F181F5BC6}" presName="arrowWedge2" presStyleLbl="fgSibTrans2D1" presStyleIdx="1" presStyleCnt="6"/>
      <dgm:spPr/>
    </dgm:pt>
    <dgm:pt modelId="{908C9330-CDE0-4267-A092-B9F6C32DE09C}" type="pres">
      <dgm:prSet presAssocID="{B004C8B1-90C9-45A0-BFE1-98D2A9328AC7}" presName="arrowWedge3" presStyleLbl="fgSibTrans2D1" presStyleIdx="2" presStyleCnt="6"/>
      <dgm:spPr/>
    </dgm:pt>
    <dgm:pt modelId="{0D7DD53B-1EC0-4385-BC76-F674CCD5AF40}" type="pres">
      <dgm:prSet presAssocID="{543540F5-21F0-4AED-82EF-69732AAE64B1}" presName="arrowWedge4" presStyleLbl="fgSibTrans2D1" presStyleIdx="3" presStyleCnt="6"/>
      <dgm:spPr/>
    </dgm:pt>
    <dgm:pt modelId="{D0E545C6-AE4B-44AC-A1F8-F9BC8FA07A7A}" type="pres">
      <dgm:prSet presAssocID="{CCD780DB-C2E3-46E2-B8E6-9DF674C48674}" presName="arrowWedge5" presStyleLbl="fgSibTrans2D1" presStyleIdx="4" presStyleCnt="6"/>
      <dgm:spPr/>
    </dgm:pt>
    <dgm:pt modelId="{497D65D2-ACDE-4222-9ACA-AC5A397A3E0C}" type="pres">
      <dgm:prSet presAssocID="{7BF6270F-B42D-45EB-AB9E-9B12610DBF26}" presName="arrowWedge6" presStyleLbl="fgSibTrans2D1" presStyleIdx="5" presStyleCnt="6"/>
      <dgm:spPr/>
    </dgm:pt>
  </dgm:ptLst>
  <dgm:cxnLst>
    <dgm:cxn modelId="{FEBA7EB8-960E-419E-BEE8-2CECC06F6C13}" type="presOf" srcId="{F25067B9-958F-41C8-AE2C-C5342618AE2E}" destId="{2459D749-1707-4922-8C13-9B3058E17F44}" srcOrd="1" destOrd="2" presId="urn:microsoft.com/office/officeart/2005/8/layout/cycle8"/>
    <dgm:cxn modelId="{D139977D-1620-4FBB-A9F2-EE819BF07086}" type="presOf" srcId="{68DE4459-0B52-4E86-A1CA-DAEFA7FD1783}" destId="{951BB98A-354A-477F-9F03-D4F09FA6799D}" srcOrd="1" destOrd="2" presId="urn:microsoft.com/office/officeart/2005/8/layout/cycle8"/>
    <dgm:cxn modelId="{E60792C4-EDB1-4B5F-80A5-5AF69B15A255}" srcId="{9FAEDE20-1754-48F6-B350-D12356558279}" destId="{518E72BB-B08C-4049-A048-9AF8FF408549}" srcOrd="0" destOrd="0" parTransId="{5D958BC8-83DC-421C-9C23-7923DB6A1CCB}" sibTransId="{7AE6C18F-B451-41DD-8689-7C30E4D1CCA1}"/>
    <dgm:cxn modelId="{54D5DCB8-1010-46A9-BC94-A67E85312C75}" type="presOf" srcId="{58418E6E-39F2-4993-80AE-75433FCEB919}" destId="{5C32A6AB-3F01-4979-81A2-B5DF381C9507}" srcOrd="1" destOrd="3" presId="urn:microsoft.com/office/officeart/2005/8/layout/cycle8"/>
    <dgm:cxn modelId="{7BF7292E-FE59-4FA3-A964-92EEE8621FB7}" srcId="{FB2B437B-80D0-4C84-8E0F-F61D9174E150}" destId="{4067ADEF-F119-4CCA-86D0-7FFC5EB626DB}" srcOrd="0" destOrd="0" parTransId="{36DD899F-FEC9-4AAE-A3AF-D6A2FBAC97EE}" sibTransId="{1D9434AF-A408-447B-AE9A-E3E1CD9C4C52}"/>
    <dgm:cxn modelId="{B1C4AEC1-9EC8-42A2-9DFB-45CFF0715FC6}" srcId="{BE08569D-8427-474E-8293-01C0E63CF832}" destId="{0EE7BC25-5587-4A37-BD05-D922591D50DB}" srcOrd="0" destOrd="0" parTransId="{3F10746B-C521-4D0D-A4E2-BCBBDF1AEF7F}" sibTransId="{F88F0015-AEF7-4DB4-805D-FF0892BC4B42}"/>
    <dgm:cxn modelId="{3E3D7722-1288-4453-8FBD-9A244F70B7D4}" type="presOf" srcId="{35CFD3D8-C2C8-4626-A653-1E74F8E72E06}" destId="{345229A4-5CFF-4002-8A00-E4F674119FA1}" srcOrd="1" destOrd="0" presId="urn:microsoft.com/office/officeart/2005/8/layout/cycle8"/>
    <dgm:cxn modelId="{5F5C8C9B-41F8-4F7B-846C-DE709E82F463}" type="presOf" srcId="{35CFD3D8-C2C8-4626-A653-1E74F8E72E06}" destId="{171F5CC2-C29B-4C12-A621-B387F60E888C}" srcOrd="0" destOrd="0" presId="urn:microsoft.com/office/officeart/2005/8/layout/cycle8"/>
    <dgm:cxn modelId="{3A8468FC-86FD-47FC-A703-D3EEFD2AE5DB}" type="presOf" srcId="{4067ADEF-F119-4CCA-86D0-7FFC5EB626DB}" destId="{FC71E748-8033-4DF4-874B-89042ECA42E5}" srcOrd="0" destOrd="1" presId="urn:microsoft.com/office/officeart/2005/8/layout/cycle8"/>
    <dgm:cxn modelId="{9B4CE1ED-A175-483B-8BA7-4D53CE67BA90}" srcId="{FB2B437B-80D0-4C84-8E0F-F61D9174E150}" destId="{C8049372-B466-4AFD-A154-A0F6E7B02B21}" srcOrd="1" destOrd="0" parTransId="{3987D23C-6975-4F35-B281-867693C238F5}" sibTransId="{D284AEA8-AB2C-4328-89B9-D1E11CA19F60}"/>
    <dgm:cxn modelId="{AD874D84-B759-47F2-8B28-A0D0D7ACA232}" type="presOf" srcId="{1E6DACFA-1410-4A8E-9103-7666182DE035}" destId="{171F5CC2-C29B-4C12-A621-B387F60E888C}" srcOrd="0" destOrd="1" presId="urn:microsoft.com/office/officeart/2005/8/layout/cycle8"/>
    <dgm:cxn modelId="{6BB2508D-CDDE-49D5-A7C9-087222D8F23A}" type="presOf" srcId="{C8049372-B466-4AFD-A154-A0F6E7B02B21}" destId="{FC71E748-8033-4DF4-874B-89042ECA42E5}" srcOrd="0" destOrd="2" presId="urn:microsoft.com/office/officeart/2005/8/layout/cycle8"/>
    <dgm:cxn modelId="{51F5F7CD-F488-4995-8680-62A04F52231A}" srcId="{351770A5-41DB-4A21-AA58-E5511FCF9529}" destId="{B83BD0D3-A4CA-46FD-91DA-B95DB5970DD2}" srcOrd="0" destOrd="0" parTransId="{7D25DAF7-6789-4115-BD92-683FEC332778}" sibTransId="{F5B47C69-1C7B-43DE-8C79-7CE8560E4498}"/>
    <dgm:cxn modelId="{F2049524-D674-4285-AA4B-552E882C244F}" type="presOf" srcId="{BE08569D-8427-474E-8293-01C0E63CF832}" destId="{951BB98A-354A-477F-9F03-D4F09FA6799D}" srcOrd="1" destOrd="0" presId="urn:microsoft.com/office/officeart/2005/8/layout/cycle8"/>
    <dgm:cxn modelId="{9B5CCFAB-1963-4DBA-90F1-6AE8EF0B1C7F}" type="presOf" srcId="{BC5C6F35-F90B-45FE-B42F-123C0F32A2DB}" destId="{2459D749-1707-4922-8C13-9B3058E17F44}" srcOrd="1" destOrd="1" presId="urn:microsoft.com/office/officeart/2005/8/layout/cycle8"/>
    <dgm:cxn modelId="{5BB98695-CD0F-4AD5-8AD7-8C23C392D7B6}" srcId="{BE08569D-8427-474E-8293-01C0E63CF832}" destId="{68DE4459-0B52-4E86-A1CA-DAEFA7FD1783}" srcOrd="1" destOrd="0" parTransId="{BFBB7C5D-5C2E-46DD-A38D-97B86CC4C860}" sibTransId="{A2DB6163-9A3F-41BD-989D-38DC42B5A2BE}"/>
    <dgm:cxn modelId="{07C56647-BEDD-44F8-9B09-77ABF5C318F5}" srcId="{6D15E4E6-5D35-4E82-A99B-9A6C37CBE2D9}" destId="{BC5C6F35-F90B-45FE-B42F-123C0F32A2DB}" srcOrd="0" destOrd="0" parTransId="{06BE6B40-00B0-49F8-8E37-40833A1557D3}" sibTransId="{F2A746E9-1AE5-4644-9099-5878A259CA8A}"/>
    <dgm:cxn modelId="{33EC907A-095A-4DA4-8346-C8AA078A508C}" type="presOf" srcId="{4067ADEF-F119-4CCA-86D0-7FFC5EB626DB}" destId="{2C348B47-E07A-4D0D-AC61-FDD95F2DE918}" srcOrd="1" destOrd="1" presId="urn:microsoft.com/office/officeart/2005/8/layout/cycle8"/>
    <dgm:cxn modelId="{BB0871EA-D7A4-403A-B392-CF50FF7EDD59}" srcId="{6D15E4E6-5D35-4E82-A99B-9A6C37CBE2D9}" destId="{F25067B9-958F-41C8-AE2C-C5342618AE2E}" srcOrd="1" destOrd="0" parTransId="{EA69BB88-5FCC-4232-A599-B4A4BB6A956E}" sibTransId="{0BF874F9-A48C-431C-9AE7-17F4143353F2}"/>
    <dgm:cxn modelId="{F73C2720-7F22-489B-9956-8BDB4107C351}" type="presOf" srcId="{0EE7BC25-5587-4A37-BD05-D922591D50DB}" destId="{951BB98A-354A-477F-9F03-D4F09FA6799D}" srcOrd="1" destOrd="1" presId="urn:microsoft.com/office/officeart/2005/8/layout/cycle8"/>
    <dgm:cxn modelId="{21DF205A-4CFC-4B49-B9B1-25600C2EF534}" srcId="{0FD2E746-A492-4D03-B648-604EE49E97C8}" destId="{35CFD3D8-C2C8-4626-A653-1E74F8E72E06}" srcOrd="1" destOrd="0" parTransId="{E7F126F2-749D-4C4F-88E6-5B27C48B9932}" sibTransId="{A1C75FEF-E912-483A-A14E-0A1F181F5BC6}"/>
    <dgm:cxn modelId="{DF3A7B7E-8A7F-4286-8D74-AA6DFB7F6E5F}" type="presOf" srcId="{B83BD0D3-A4CA-46FD-91DA-B95DB5970DD2}" destId="{C0760D75-F29B-4079-8F2E-044E3073E41A}" srcOrd="1" destOrd="1" presId="urn:microsoft.com/office/officeart/2005/8/layout/cycle8"/>
    <dgm:cxn modelId="{754C4D76-A316-4B69-B2C8-C935AEDA3417}" type="presOf" srcId="{C8049372-B466-4AFD-A154-A0F6E7B02B21}" destId="{2C348B47-E07A-4D0D-AC61-FDD95F2DE918}" srcOrd="1" destOrd="2" presId="urn:microsoft.com/office/officeart/2005/8/layout/cycle8"/>
    <dgm:cxn modelId="{93D3B952-B197-4715-BCBE-2DF04DC04B62}" type="presOf" srcId="{DAB56A6E-933C-4BA5-9B94-CD2D4AB681EE}" destId="{D9B2E4F3-CD06-4D54-A542-9A84A49D8CE3}" srcOrd="0" destOrd="2" presId="urn:microsoft.com/office/officeart/2005/8/layout/cycle8"/>
    <dgm:cxn modelId="{13F347AE-54FA-4571-98EB-AD0E45E9DCB9}" srcId="{0FD2E746-A492-4D03-B648-604EE49E97C8}" destId="{9FAEDE20-1754-48F6-B350-D12356558279}" srcOrd="2" destOrd="0" parTransId="{164042A7-6F52-40B0-8AE3-73A43B791476}" sibTransId="{B004C8B1-90C9-45A0-BFE1-98D2A9328AC7}"/>
    <dgm:cxn modelId="{644ED190-9DD8-4DB9-810D-290BF87F5ACC}" type="presOf" srcId="{351770A5-41DB-4A21-AA58-E5511FCF9529}" destId="{0E11EF89-E594-480D-B05C-515571D8DCA0}" srcOrd="0" destOrd="0" presId="urn:microsoft.com/office/officeart/2005/8/layout/cycle8"/>
    <dgm:cxn modelId="{0FB123A0-F1A6-41A2-8ABE-5C667A25E781}" type="presOf" srcId="{9FAEDE20-1754-48F6-B350-D12356558279}" destId="{D9B2E4F3-CD06-4D54-A542-9A84A49D8CE3}" srcOrd="0" destOrd="0" presId="urn:microsoft.com/office/officeart/2005/8/layout/cycle8"/>
    <dgm:cxn modelId="{CB578BE1-35ED-436E-9DF5-1FF5A2F8860C}" srcId="{35CFD3D8-C2C8-4626-A653-1E74F8E72E06}" destId="{1E6DACFA-1410-4A8E-9103-7666182DE035}" srcOrd="0" destOrd="0" parTransId="{48B50369-17D2-4D55-9D60-CBE3F3E8028E}" sibTransId="{56DBE799-98A0-49B0-94F6-A53C62D7DDAB}"/>
    <dgm:cxn modelId="{686D9804-90E5-4A28-B210-C7607B1788E1}" srcId="{9FAEDE20-1754-48F6-B350-D12356558279}" destId="{DAB56A6E-933C-4BA5-9B94-CD2D4AB681EE}" srcOrd="1" destOrd="0" parTransId="{B770E153-9902-4AF0-B12F-5176DD78A3AF}" sibTransId="{FB2573E9-9C75-48DF-8211-5D63942F6BE0}"/>
    <dgm:cxn modelId="{DBA685A7-8568-4F59-94E2-D2B2F8C39D94}" type="presOf" srcId="{BC5C6F35-F90B-45FE-B42F-123C0F32A2DB}" destId="{3B1C6B7C-3FB7-416B-AA2D-46DD05C36E62}" srcOrd="0" destOrd="1" presId="urn:microsoft.com/office/officeart/2005/8/layout/cycle8"/>
    <dgm:cxn modelId="{430716CE-DAA1-4F22-8F26-C0BFDA8A543A}" srcId="{0FD2E746-A492-4D03-B648-604EE49E97C8}" destId="{FB2B437B-80D0-4C84-8E0F-F61D9174E150}" srcOrd="0" destOrd="0" parTransId="{FD07E90B-6B6E-42D1-8FFA-DD14BA2285E3}" sibTransId="{8F1E4B47-5713-45B6-9465-ABF702B356DF}"/>
    <dgm:cxn modelId="{44701C11-0485-46C1-8591-E608686D308A}" srcId="{FB2B437B-80D0-4C84-8E0F-F61D9174E150}" destId="{5CB0AF73-C819-4DAE-B128-8406B56ACF02}" srcOrd="2" destOrd="0" parTransId="{874B402A-421E-46E8-B127-C4EDD89AC0A8}" sibTransId="{D7A7CAB2-8A19-42FD-9528-0A5BF60B84E1}"/>
    <dgm:cxn modelId="{08E4F7A2-DDAB-4886-BD99-D8241692D8D3}" srcId="{9FAEDE20-1754-48F6-B350-D12356558279}" destId="{58418E6E-39F2-4993-80AE-75433FCEB919}" srcOrd="2" destOrd="0" parTransId="{71D71506-C6CC-4045-BB33-A05A93EB00F4}" sibTransId="{AD319B19-A1FB-473E-91E9-C81CCF47D2ED}"/>
    <dgm:cxn modelId="{935CA404-5B6E-4343-A414-8990D698FFBA}" type="presOf" srcId="{0FD2E746-A492-4D03-B648-604EE49E97C8}" destId="{793C617E-BAFB-4633-AD57-83B55E781537}" srcOrd="0" destOrd="0" presId="urn:microsoft.com/office/officeart/2005/8/layout/cycle8"/>
    <dgm:cxn modelId="{38753775-FA73-4BB0-BD84-4AD23F8176CD}" type="presOf" srcId="{68DE4459-0B52-4E86-A1CA-DAEFA7FD1783}" destId="{B3329AD3-6095-497B-B241-7FE73C889FCC}" srcOrd="0" destOrd="2" presId="urn:microsoft.com/office/officeart/2005/8/layout/cycle8"/>
    <dgm:cxn modelId="{67E9CCCC-5D7A-4BE1-B4EE-D25BB8B80912}" srcId="{0FD2E746-A492-4D03-B648-604EE49E97C8}" destId="{BE08569D-8427-474E-8293-01C0E63CF832}" srcOrd="3" destOrd="0" parTransId="{7257B2A0-B65A-44EA-A891-A074B4565429}" sibTransId="{543540F5-21F0-4AED-82EF-69732AAE64B1}"/>
    <dgm:cxn modelId="{56D4A749-FFBC-4821-A6FA-F033E49B8420}" type="presOf" srcId="{B83BD0D3-A4CA-46FD-91DA-B95DB5970DD2}" destId="{0E11EF89-E594-480D-B05C-515571D8DCA0}" srcOrd="0" destOrd="1" presId="urn:microsoft.com/office/officeart/2005/8/layout/cycle8"/>
    <dgm:cxn modelId="{4C1C440A-3C99-4133-9A1C-0248AEABD782}" type="presOf" srcId="{FB2B437B-80D0-4C84-8E0F-F61D9174E150}" destId="{FC71E748-8033-4DF4-874B-89042ECA42E5}" srcOrd="0" destOrd="0" presId="urn:microsoft.com/office/officeart/2005/8/layout/cycle8"/>
    <dgm:cxn modelId="{2D6188B1-B5F5-4ECC-AC06-69DE37755050}" type="presOf" srcId="{1E6DACFA-1410-4A8E-9103-7666182DE035}" destId="{345229A4-5CFF-4002-8A00-E4F674119FA1}" srcOrd="1" destOrd="1" presId="urn:microsoft.com/office/officeart/2005/8/layout/cycle8"/>
    <dgm:cxn modelId="{F21F6245-B124-4E00-8850-FB949900BEFC}" type="presOf" srcId="{DAB56A6E-933C-4BA5-9B94-CD2D4AB681EE}" destId="{5C32A6AB-3F01-4979-81A2-B5DF381C9507}" srcOrd="1" destOrd="2" presId="urn:microsoft.com/office/officeart/2005/8/layout/cycle8"/>
    <dgm:cxn modelId="{5C2C0678-467B-42E2-9B82-C6B8FF523D0F}" type="presOf" srcId="{F25067B9-958F-41C8-AE2C-C5342618AE2E}" destId="{3B1C6B7C-3FB7-416B-AA2D-46DD05C36E62}" srcOrd="0" destOrd="2" presId="urn:microsoft.com/office/officeart/2005/8/layout/cycle8"/>
    <dgm:cxn modelId="{21DEE0F8-1F74-4C45-9538-B163B39A980B}" type="presOf" srcId="{518E72BB-B08C-4049-A048-9AF8FF408549}" destId="{D9B2E4F3-CD06-4D54-A542-9A84A49D8CE3}" srcOrd="0" destOrd="1" presId="urn:microsoft.com/office/officeart/2005/8/layout/cycle8"/>
    <dgm:cxn modelId="{289A34DB-18AD-4E96-8AE9-A6483924A274}" srcId="{0FD2E746-A492-4D03-B648-604EE49E97C8}" destId="{351770A5-41DB-4A21-AA58-E5511FCF9529}" srcOrd="4" destOrd="0" parTransId="{97D183C8-203B-40CC-B75F-A7A61A7E5D6A}" sibTransId="{CCD780DB-C2E3-46E2-B8E6-9DF674C48674}"/>
    <dgm:cxn modelId="{46D3284E-0A15-4D5E-911C-B1053776AC62}" type="presOf" srcId="{6D15E4E6-5D35-4E82-A99B-9A6C37CBE2D9}" destId="{3B1C6B7C-3FB7-416B-AA2D-46DD05C36E62}" srcOrd="0" destOrd="0" presId="urn:microsoft.com/office/officeart/2005/8/layout/cycle8"/>
    <dgm:cxn modelId="{6FE11034-733D-4355-B444-3FF982C0E9AA}" type="presOf" srcId="{FB2B437B-80D0-4C84-8E0F-F61D9174E150}" destId="{2C348B47-E07A-4D0D-AC61-FDD95F2DE918}" srcOrd="1" destOrd="0" presId="urn:microsoft.com/office/officeart/2005/8/layout/cycle8"/>
    <dgm:cxn modelId="{752D600B-DEF5-4B12-8D19-2616E6C9A961}" type="presOf" srcId="{9FAEDE20-1754-48F6-B350-D12356558279}" destId="{5C32A6AB-3F01-4979-81A2-B5DF381C9507}" srcOrd="1" destOrd="0" presId="urn:microsoft.com/office/officeart/2005/8/layout/cycle8"/>
    <dgm:cxn modelId="{7345C5AE-DA2E-4D40-928D-B5266643B8FE}" type="presOf" srcId="{58418E6E-39F2-4993-80AE-75433FCEB919}" destId="{D9B2E4F3-CD06-4D54-A542-9A84A49D8CE3}" srcOrd="0" destOrd="3" presId="urn:microsoft.com/office/officeart/2005/8/layout/cycle8"/>
    <dgm:cxn modelId="{CB7633D0-4692-4127-83F2-5549A321434E}" srcId="{0FD2E746-A492-4D03-B648-604EE49E97C8}" destId="{6D15E4E6-5D35-4E82-A99B-9A6C37CBE2D9}" srcOrd="5" destOrd="0" parTransId="{28066B13-4285-4E46-ADA6-04B0359B7C85}" sibTransId="{7BF6270F-B42D-45EB-AB9E-9B12610DBF26}"/>
    <dgm:cxn modelId="{23EDE6CF-0B9C-4AEC-80B5-042B02304738}" type="presOf" srcId="{5CB0AF73-C819-4DAE-B128-8406B56ACF02}" destId="{FC71E748-8033-4DF4-874B-89042ECA42E5}" srcOrd="0" destOrd="3" presId="urn:microsoft.com/office/officeart/2005/8/layout/cycle8"/>
    <dgm:cxn modelId="{FEF878B8-241E-43FC-8673-0614D2019861}" type="presOf" srcId="{5CB0AF73-C819-4DAE-B128-8406B56ACF02}" destId="{2C348B47-E07A-4D0D-AC61-FDD95F2DE918}" srcOrd="1" destOrd="3" presId="urn:microsoft.com/office/officeart/2005/8/layout/cycle8"/>
    <dgm:cxn modelId="{0EA7CAAB-D95B-45D6-8AE2-08443C57E16E}" type="presOf" srcId="{0EE7BC25-5587-4A37-BD05-D922591D50DB}" destId="{B3329AD3-6095-497B-B241-7FE73C889FCC}" srcOrd="0" destOrd="1" presId="urn:microsoft.com/office/officeart/2005/8/layout/cycle8"/>
    <dgm:cxn modelId="{EAF89906-1A92-444B-9257-E48432CDBCB6}" srcId="{35CFD3D8-C2C8-4626-A653-1E74F8E72E06}" destId="{CCF2ABED-8C42-429A-B2FD-47714F956B88}" srcOrd="1" destOrd="0" parTransId="{6564FC39-B009-4FDD-8892-28834C8DE365}" sibTransId="{91BD7B30-5295-40F3-AFF3-F366ED9E7174}"/>
    <dgm:cxn modelId="{854EA6E1-8D99-4303-91FC-C2C0FAD8FE48}" type="presOf" srcId="{BE08569D-8427-474E-8293-01C0E63CF832}" destId="{B3329AD3-6095-497B-B241-7FE73C889FCC}" srcOrd="0" destOrd="0" presId="urn:microsoft.com/office/officeart/2005/8/layout/cycle8"/>
    <dgm:cxn modelId="{99D55EA5-4402-4BFB-9820-1264519DF9EA}" type="presOf" srcId="{518E72BB-B08C-4049-A048-9AF8FF408549}" destId="{5C32A6AB-3F01-4979-81A2-B5DF381C9507}" srcOrd="1" destOrd="1" presId="urn:microsoft.com/office/officeart/2005/8/layout/cycle8"/>
    <dgm:cxn modelId="{40B3808D-CEB9-403C-B727-F2D669877240}" type="presOf" srcId="{351770A5-41DB-4A21-AA58-E5511FCF9529}" destId="{C0760D75-F29B-4079-8F2E-044E3073E41A}" srcOrd="1" destOrd="0" presId="urn:microsoft.com/office/officeart/2005/8/layout/cycle8"/>
    <dgm:cxn modelId="{68F30A0A-C133-4C55-AC66-07C108893ABD}" type="presOf" srcId="{CCF2ABED-8C42-429A-B2FD-47714F956B88}" destId="{171F5CC2-C29B-4C12-A621-B387F60E888C}" srcOrd="0" destOrd="2" presId="urn:microsoft.com/office/officeart/2005/8/layout/cycle8"/>
    <dgm:cxn modelId="{A1042E4A-5D15-4F69-AF53-0CD778F84D68}" type="presOf" srcId="{6D15E4E6-5D35-4E82-A99B-9A6C37CBE2D9}" destId="{2459D749-1707-4922-8C13-9B3058E17F44}" srcOrd="1" destOrd="0" presId="urn:microsoft.com/office/officeart/2005/8/layout/cycle8"/>
    <dgm:cxn modelId="{B3F78D63-10E2-46B0-9255-DD98D6AA29EB}" type="presOf" srcId="{CCF2ABED-8C42-429A-B2FD-47714F956B88}" destId="{345229A4-5CFF-4002-8A00-E4F674119FA1}" srcOrd="1" destOrd="2" presId="urn:microsoft.com/office/officeart/2005/8/layout/cycle8"/>
    <dgm:cxn modelId="{24336B47-1397-45EA-AC38-515239C34CFF}" type="presParOf" srcId="{793C617E-BAFB-4633-AD57-83B55E781537}" destId="{FC71E748-8033-4DF4-874B-89042ECA42E5}" srcOrd="0" destOrd="0" presId="urn:microsoft.com/office/officeart/2005/8/layout/cycle8"/>
    <dgm:cxn modelId="{3069661D-AC09-4BFD-B88C-A100D099B4CB}" type="presParOf" srcId="{793C617E-BAFB-4633-AD57-83B55E781537}" destId="{9EB94A6C-B9A1-4F9C-AB3D-577B8B245B33}" srcOrd="1" destOrd="0" presId="urn:microsoft.com/office/officeart/2005/8/layout/cycle8"/>
    <dgm:cxn modelId="{276BA838-7AC0-41C2-BD03-8CFE8AC0000E}" type="presParOf" srcId="{793C617E-BAFB-4633-AD57-83B55E781537}" destId="{280D06D5-A584-40A8-9446-4D39E7C7900B}" srcOrd="2" destOrd="0" presId="urn:microsoft.com/office/officeart/2005/8/layout/cycle8"/>
    <dgm:cxn modelId="{A49707CC-B500-4932-9A7A-E69D8FAD91CE}" type="presParOf" srcId="{793C617E-BAFB-4633-AD57-83B55E781537}" destId="{2C348B47-E07A-4D0D-AC61-FDD95F2DE918}" srcOrd="3" destOrd="0" presId="urn:microsoft.com/office/officeart/2005/8/layout/cycle8"/>
    <dgm:cxn modelId="{98FA5992-AEAD-410F-93A1-67406544307E}" type="presParOf" srcId="{793C617E-BAFB-4633-AD57-83B55E781537}" destId="{171F5CC2-C29B-4C12-A621-B387F60E888C}" srcOrd="4" destOrd="0" presId="urn:microsoft.com/office/officeart/2005/8/layout/cycle8"/>
    <dgm:cxn modelId="{67DC98E7-EC63-48C9-93B1-AE10C70AF732}" type="presParOf" srcId="{793C617E-BAFB-4633-AD57-83B55E781537}" destId="{B57E5AE1-8CA9-4F0A-AD02-29659A7097E9}" srcOrd="5" destOrd="0" presId="urn:microsoft.com/office/officeart/2005/8/layout/cycle8"/>
    <dgm:cxn modelId="{B0944B93-E987-4051-A95B-1ED8703531B8}" type="presParOf" srcId="{793C617E-BAFB-4633-AD57-83B55E781537}" destId="{01D5CF51-752B-4BB3-A2C8-5A7728055721}" srcOrd="6" destOrd="0" presId="urn:microsoft.com/office/officeart/2005/8/layout/cycle8"/>
    <dgm:cxn modelId="{CE5F6DEF-3ED3-4580-B6BA-EAAF15726D32}" type="presParOf" srcId="{793C617E-BAFB-4633-AD57-83B55E781537}" destId="{345229A4-5CFF-4002-8A00-E4F674119FA1}" srcOrd="7" destOrd="0" presId="urn:microsoft.com/office/officeart/2005/8/layout/cycle8"/>
    <dgm:cxn modelId="{EC8AF365-BF56-4B7A-853B-81CE42CAD6A6}" type="presParOf" srcId="{793C617E-BAFB-4633-AD57-83B55E781537}" destId="{D9B2E4F3-CD06-4D54-A542-9A84A49D8CE3}" srcOrd="8" destOrd="0" presId="urn:microsoft.com/office/officeart/2005/8/layout/cycle8"/>
    <dgm:cxn modelId="{BC4DF79D-1A01-4F57-94D1-C5E8A4CB9137}" type="presParOf" srcId="{793C617E-BAFB-4633-AD57-83B55E781537}" destId="{FC38BE83-BDF6-4B1E-AE6A-93D79D4A26F6}" srcOrd="9" destOrd="0" presId="urn:microsoft.com/office/officeart/2005/8/layout/cycle8"/>
    <dgm:cxn modelId="{27812DF8-3802-4DF2-84D4-48AD58C64013}" type="presParOf" srcId="{793C617E-BAFB-4633-AD57-83B55E781537}" destId="{13FA66C9-8C72-4967-A2A8-10E381F67ADA}" srcOrd="10" destOrd="0" presId="urn:microsoft.com/office/officeart/2005/8/layout/cycle8"/>
    <dgm:cxn modelId="{4076D44E-93D2-4B8E-A093-35C2AEA729DA}" type="presParOf" srcId="{793C617E-BAFB-4633-AD57-83B55E781537}" destId="{5C32A6AB-3F01-4979-81A2-B5DF381C9507}" srcOrd="11" destOrd="0" presId="urn:microsoft.com/office/officeart/2005/8/layout/cycle8"/>
    <dgm:cxn modelId="{CDB37C3B-A922-401A-BBDF-43CBFA885F00}" type="presParOf" srcId="{793C617E-BAFB-4633-AD57-83B55E781537}" destId="{B3329AD3-6095-497B-B241-7FE73C889FCC}" srcOrd="12" destOrd="0" presId="urn:microsoft.com/office/officeart/2005/8/layout/cycle8"/>
    <dgm:cxn modelId="{9C4A3295-BC45-4800-8E2E-868F55011B6D}" type="presParOf" srcId="{793C617E-BAFB-4633-AD57-83B55E781537}" destId="{2D9E5F17-E9A0-45B7-9929-38AB725CBE62}" srcOrd="13" destOrd="0" presId="urn:microsoft.com/office/officeart/2005/8/layout/cycle8"/>
    <dgm:cxn modelId="{026894EB-B190-4400-9D8B-4CE20B5E9F1F}" type="presParOf" srcId="{793C617E-BAFB-4633-AD57-83B55E781537}" destId="{5FB6FA5E-8DA1-40B2-9661-D4D97FB0185F}" srcOrd="14" destOrd="0" presId="urn:microsoft.com/office/officeart/2005/8/layout/cycle8"/>
    <dgm:cxn modelId="{2E5E1630-4362-4A60-A3EC-0CCC3849BB3C}" type="presParOf" srcId="{793C617E-BAFB-4633-AD57-83B55E781537}" destId="{951BB98A-354A-477F-9F03-D4F09FA6799D}" srcOrd="15" destOrd="0" presId="urn:microsoft.com/office/officeart/2005/8/layout/cycle8"/>
    <dgm:cxn modelId="{3F260C49-E02E-410A-94F9-DB0AC0E49707}" type="presParOf" srcId="{793C617E-BAFB-4633-AD57-83B55E781537}" destId="{0E11EF89-E594-480D-B05C-515571D8DCA0}" srcOrd="16" destOrd="0" presId="urn:microsoft.com/office/officeart/2005/8/layout/cycle8"/>
    <dgm:cxn modelId="{E6F06D5F-0B9F-4714-B4D5-5D646FD4AAA8}" type="presParOf" srcId="{793C617E-BAFB-4633-AD57-83B55E781537}" destId="{309E8E7B-099C-4978-8B2B-2645CDFF7FF5}" srcOrd="17" destOrd="0" presId="urn:microsoft.com/office/officeart/2005/8/layout/cycle8"/>
    <dgm:cxn modelId="{9266DEF6-B1BE-40AE-97BF-5E9819F5B619}" type="presParOf" srcId="{793C617E-BAFB-4633-AD57-83B55E781537}" destId="{9D4E0FBF-08C4-4C46-AE67-F12E49723FDA}" srcOrd="18" destOrd="0" presId="urn:microsoft.com/office/officeart/2005/8/layout/cycle8"/>
    <dgm:cxn modelId="{524BB6C6-64B3-4C16-99F2-A0F8D974ECF1}" type="presParOf" srcId="{793C617E-BAFB-4633-AD57-83B55E781537}" destId="{C0760D75-F29B-4079-8F2E-044E3073E41A}" srcOrd="19" destOrd="0" presId="urn:microsoft.com/office/officeart/2005/8/layout/cycle8"/>
    <dgm:cxn modelId="{A5B05642-1C2F-4F2E-AA44-00A87EABBCD4}" type="presParOf" srcId="{793C617E-BAFB-4633-AD57-83B55E781537}" destId="{3B1C6B7C-3FB7-416B-AA2D-46DD05C36E62}" srcOrd="20" destOrd="0" presId="urn:microsoft.com/office/officeart/2005/8/layout/cycle8"/>
    <dgm:cxn modelId="{794A17D3-A075-44A9-BEBC-9903D13BBE5A}" type="presParOf" srcId="{793C617E-BAFB-4633-AD57-83B55E781537}" destId="{57840598-A0E1-4823-B618-E9E16B95B9BF}" srcOrd="21" destOrd="0" presId="urn:microsoft.com/office/officeart/2005/8/layout/cycle8"/>
    <dgm:cxn modelId="{1750FAF9-981D-4D64-BA11-56BE258DC58B}" type="presParOf" srcId="{793C617E-BAFB-4633-AD57-83B55E781537}" destId="{0069B2B3-05B8-41D1-BCFA-99A8665C8DDE}" srcOrd="22" destOrd="0" presId="urn:microsoft.com/office/officeart/2005/8/layout/cycle8"/>
    <dgm:cxn modelId="{97714CCC-5927-4AB9-B717-4B6EBF3C7B6F}" type="presParOf" srcId="{793C617E-BAFB-4633-AD57-83B55E781537}" destId="{2459D749-1707-4922-8C13-9B3058E17F44}" srcOrd="23" destOrd="0" presId="urn:microsoft.com/office/officeart/2005/8/layout/cycle8"/>
    <dgm:cxn modelId="{8D31C92D-440F-4B94-A617-2FDA040E6841}" type="presParOf" srcId="{793C617E-BAFB-4633-AD57-83B55E781537}" destId="{3555985B-17DC-4E21-99D0-6988EBD6DB01}" srcOrd="24" destOrd="0" presId="urn:microsoft.com/office/officeart/2005/8/layout/cycle8"/>
    <dgm:cxn modelId="{718B60C0-F04D-4AE7-953B-B6DA53007AD4}" type="presParOf" srcId="{793C617E-BAFB-4633-AD57-83B55E781537}" destId="{8D7D5AA3-5CEB-4CB9-A085-5F81BABB9C11}" srcOrd="25" destOrd="0" presId="urn:microsoft.com/office/officeart/2005/8/layout/cycle8"/>
    <dgm:cxn modelId="{AC0985CC-FACD-4850-89D7-2CE24D8AEA1D}" type="presParOf" srcId="{793C617E-BAFB-4633-AD57-83B55E781537}" destId="{908C9330-CDE0-4267-A092-B9F6C32DE09C}" srcOrd="26" destOrd="0" presId="urn:microsoft.com/office/officeart/2005/8/layout/cycle8"/>
    <dgm:cxn modelId="{7B5DDD73-1FDE-4BA2-88FA-89B3D74969B2}" type="presParOf" srcId="{793C617E-BAFB-4633-AD57-83B55E781537}" destId="{0D7DD53B-1EC0-4385-BC76-F674CCD5AF40}" srcOrd="27" destOrd="0" presId="urn:microsoft.com/office/officeart/2005/8/layout/cycle8"/>
    <dgm:cxn modelId="{E0975AD0-7FBF-4A15-BEB6-563D5E5517E8}" type="presParOf" srcId="{793C617E-BAFB-4633-AD57-83B55E781537}" destId="{D0E545C6-AE4B-44AC-A1F8-F9BC8FA07A7A}" srcOrd="28" destOrd="0" presId="urn:microsoft.com/office/officeart/2005/8/layout/cycle8"/>
    <dgm:cxn modelId="{84DB020D-2B03-449B-80E0-D8E1A5F8A362}" type="presParOf" srcId="{793C617E-BAFB-4633-AD57-83B55E781537}" destId="{497D65D2-ACDE-4222-9ACA-AC5A397A3E0C}"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D2E746-A492-4D03-B648-604EE49E97C8}"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35CFD3D8-C2C8-4626-A653-1E74F8E72E06}">
      <dgm:prSet phldrT="[Text]" custT="1"/>
      <dgm:spPr>
        <a:solidFill>
          <a:srgbClr val="FF0000"/>
        </a:solidFill>
      </dgm:spPr>
      <dgm:t>
        <a:bodyPr/>
        <a:lstStyle/>
        <a:p>
          <a:r>
            <a:rPr lang="en-US" sz="1600" dirty="0">
              <a:solidFill>
                <a:schemeClr val="tx1"/>
              </a:solidFill>
            </a:rPr>
            <a:t>NURSERY</a:t>
          </a:r>
        </a:p>
      </dgm:t>
    </dgm:pt>
    <dgm:pt modelId="{E7F126F2-749D-4C4F-88E6-5B27C48B9932}" type="parTrans" cxnId="{21DF205A-4CFC-4B49-B9B1-25600C2EF534}">
      <dgm:prSet/>
      <dgm:spPr/>
      <dgm:t>
        <a:bodyPr/>
        <a:lstStyle/>
        <a:p>
          <a:endParaRPr lang="en-US"/>
        </a:p>
      </dgm:t>
    </dgm:pt>
    <dgm:pt modelId="{A1C75FEF-E912-483A-A14E-0A1F181F5BC6}" type="sibTrans" cxnId="{21DF205A-4CFC-4B49-B9B1-25600C2EF534}">
      <dgm:prSet/>
      <dgm:spPr/>
      <dgm:t>
        <a:bodyPr/>
        <a:lstStyle/>
        <a:p>
          <a:endParaRPr lang="en-US"/>
        </a:p>
      </dgm:t>
    </dgm:pt>
    <dgm:pt modelId="{1E6DACFA-1410-4A8E-9103-7666182DE035}">
      <dgm:prSet phldrT="[Text]"/>
      <dgm:spPr>
        <a:solidFill>
          <a:srgbClr val="FF0000"/>
        </a:solidFill>
      </dgm:spPr>
      <dgm:t>
        <a:bodyPr/>
        <a:lstStyle/>
        <a:p>
          <a:r>
            <a:rPr lang="en-US" sz="800" dirty="0"/>
            <a:t>INDOFA + BACILLUS</a:t>
          </a:r>
        </a:p>
      </dgm:t>
    </dgm:pt>
    <dgm:pt modelId="{48B50369-17D2-4D55-9D60-CBE3F3E8028E}" type="parTrans" cxnId="{CB578BE1-35ED-436E-9DF5-1FF5A2F8860C}">
      <dgm:prSet/>
      <dgm:spPr/>
      <dgm:t>
        <a:bodyPr/>
        <a:lstStyle/>
        <a:p>
          <a:endParaRPr lang="en-US"/>
        </a:p>
      </dgm:t>
    </dgm:pt>
    <dgm:pt modelId="{56DBE799-98A0-49B0-94F6-A53C62D7DDAB}" type="sibTrans" cxnId="{CB578BE1-35ED-436E-9DF5-1FF5A2F8860C}">
      <dgm:prSet/>
      <dgm:spPr/>
      <dgm:t>
        <a:bodyPr/>
        <a:lstStyle/>
        <a:p>
          <a:endParaRPr lang="en-US"/>
        </a:p>
      </dgm:t>
    </dgm:pt>
    <dgm:pt modelId="{9FAEDE20-1754-48F6-B350-D12356558279}">
      <dgm:prSet phldrT="[Text]" custT="1"/>
      <dgm:spPr>
        <a:solidFill>
          <a:srgbClr val="FFFF00"/>
        </a:solidFill>
      </dgm:spPr>
      <dgm:t>
        <a:bodyPr/>
        <a:lstStyle/>
        <a:p>
          <a:r>
            <a:rPr lang="en-US" sz="1600" dirty="0">
              <a:solidFill>
                <a:schemeClr val="tx1"/>
              </a:solidFill>
            </a:rPr>
            <a:t>MONTHLY CYCLE </a:t>
          </a:r>
          <a:r>
            <a:rPr lang="en-US" sz="600" dirty="0">
              <a:solidFill>
                <a:schemeClr val="tx1"/>
              </a:solidFill>
            </a:rPr>
            <a:t>30 DAYS / 60 DAYS / 90 DAYS / 120 DAYS / 150 DAYS / 180 DAYS / 210 DAYS / 240 DAYS / 270 DAYS / 300 DAYS</a:t>
          </a:r>
        </a:p>
      </dgm:t>
    </dgm:pt>
    <dgm:pt modelId="{164042A7-6F52-40B0-8AE3-73A43B791476}" type="parTrans" cxnId="{13F347AE-54FA-4571-98EB-AD0E45E9DCB9}">
      <dgm:prSet/>
      <dgm:spPr/>
      <dgm:t>
        <a:bodyPr/>
        <a:lstStyle/>
        <a:p>
          <a:endParaRPr lang="en-US"/>
        </a:p>
      </dgm:t>
    </dgm:pt>
    <dgm:pt modelId="{B004C8B1-90C9-45A0-BFE1-98D2A9328AC7}" type="sibTrans" cxnId="{13F347AE-54FA-4571-98EB-AD0E45E9DCB9}">
      <dgm:prSet/>
      <dgm:spPr/>
      <dgm:t>
        <a:bodyPr/>
        <a:lstStyle/>
        <a:p>
          <a:endParaRPr lang="en-US"/>
        </a:p>
      </dgm:t>
    </dgm:pt>
    <dgm:pt modelId="{BE08569D-8427-474E-8293-01C0E63CF832}">
      <dgm:prSet phldrT="[Text]"/>
      <dgm:spPr>
        <a:solidFill>
          <a:srgbClr val="0070C0"/>
        </a:solidFill>
      </dgm:spPr>
      <dgm:t>
        <a:bodyPr/>
        <a:lstStyle/>
        <a:p>
          <a:r>
            <a:rPr lang="en-US" b="1" dirty="0">
              <a:solidFill>
                <a:srgbClr val="FFFF00"/>
              </a:solidFill>
            </a:rPr>
            <a:t>POORNIMA CYCLE (3 DAY WITHIN FULL MOON)</a:t>
          </a:r>
        </a:p>
      </dgm:t>
    </dgm:pt>
    <dgm:pt modelId="{7257B2A0-B65A-44EA-A891-A074B4565429}" type="parTrans" cxnId="{67E9CCCC-5D7A-4BE1-B4EE-D25BB8B80912}">
      <dgm:prSet/>
      <dgm:spPr/>
      <dgm:t>
        <a:bodyPr/>
        <a:lstStyle/>
        <a:p>
          <a:endParaRPr lang="en-US"/>
        </a:p>
      </dgm:t>
    </dgm:pt>
    <dgm:pt modelId="{543540F5-21F0-4AED-82EF-69732AAE64B1}" type="sibTrans" cxnId="{67E9CCCC-5D7A-4BE1-B4EE-D25BB8B80912}">
      <dgm:prSet/>
      <dgm:spPr/>
      <dgm:t>
        <a:bodyPr/>
        <a:lstStyle/>
        <a:p>
          <a:endParaRPr lang="en-US"/>
        </a:p>
      </dgm:t>
    </dgm:pt>
    <dgm:pt modelId="{0EE7BC25-5587-4A37-BD05-D922591D50DB}">
      <dgm:prSet phldrT="[Text]"/>
      <dgm:spPr>
        <a:solidFill>
          <a:srgbClr val="0070C0"/>
        </a:solidFill>
      </dgm:spPr>
      <dgm:t>
        <a:bodyPr/>
        <a:lstStyle/>
        <a:p>
          <a:r>
            <a:rPr lang="en-US" dirty="0"/>
            <a:t>NPK</a:t>
          </a:r>
        </a:p>
      </dgm:t>
    </dgm:pt>
    <dgm:pt modelId="{3F10746B-C521-4D0D-A4E2-BCBBDF1AEF7F}" type="parTrans" cxnId="{B1C4AEC1-9EC8-42A2-9DFB-45CFF0715FC6}">
      <dgm:prSet/>
      <dgm:spPr/>
      <dgm:t>
        <a:bodyPr/>
        <a:lstStyle/>
        <a:p>
          <a:endParaRPr lang="en-US"/>
        </a:p>
      </dgm:t>
    </dgm:pt>
    <dgm:pt modelId="{F88F0015-AEF7-4DB4-805D-FF0892BC4B42}" type="sibTrans" cxnId="{B1C4AEC1-9EC8-42A2-9DFB-45CFF0715FC6}">
      <dgm:prSet/>
      <dgm:spPr/>
      <dgm:t>
        <a:bodyPr/>
        <a:lstStyle/>
        <a:p>
          <a:endParaRPr lang="en-US"/>
        </a:p>
      </dgm:t>
    </dgm:pt>
    <dgm:pt modelId="{CCF2ABED-8C42-429A-B2FD-47714F956B88}">
      <dgm:prSet phldrT="[Text]"/>
      <dgm:spPr>
        <a:solidFill>
          <a:srgbClr val="FF0000"/>
        </a:solidFill>
      </dgm:spPr>
      <dgm:t>
        <a:bodyPr/>
        <a:lstStyle/>
        <a:p>
          <a:r>
            <a:rPr lang="en-US" sz="800" dirty="0"/>
            <a:t>NPK + ZINC</a:t>
          </a:r>
        </a:p>
      </dgm:t>
    </dgm:pt>
    <dgm:pt modelId="{6564FC39-B009-4FDD-8892-28834C8DE365}" type="parTrans" cxnId="{EAF89906-1A92-444B-9257-E48432CDBCB6}">
      <dgm:prSet/>
      <dgm:spPr/>
      <dgm:t>
        <a:bodyPr/>
        <a:lstStyle/>
        <a:p>
          <a:endParaRPr lang="en-US"/>
        </a:p>
      </dgm:t>
    </dgm:pt>
    <dgm:pt modelId="{91BD7B30-5295-40F3-AFF3-F366ED9E7174}" type="sibTrans" cxnId="{EAF89906-1A92-444B-9257-E48432CDBCB6}">
      <dgm:prSet/>
      <dgm:spPr/>
      <dgm:t>
        <a:bodyPr/>
        <a:lstStyle/>
        <a:p>
          <a:endParaRPr lang="en-US"/>
        </a:p>
      </dgm:t>
    </dgm:pt>
    <dgm:pt modelId="{518E72BB-B08C-4049-A048-9AF8FF408549}">
      <dgm:prSet phldrT="[Text]" custT="1"/>
      <dgm:spPr>
        <a:solidFill>
          <a:srgbClr val="FFFF00"/>
        </a:solidFill>
      </dgm:spPr>
      <dgm:t>
        <a:bodyPr/>
        <a:lstStyle/>
        <a:p>
          <a:r>
            <a:rPr lang="en-US" sz="1000" dirty="0">
              <a:solidFill>
                <a:schemeClr val="tx1"/>
              </a:solidFill>
            </a:rPr>
            <a:t>PGPR – CROP FORCE</a:t>
          </a:r>
        </a:p>
      </dgm:t>
    </dgm:pt>
    <dgm:pt modelId="{5D958BC8-83DC-421C-9C23-7923DB6A1CCB}" type="parTrans" cxnId="{E60792C4-EDB1-4B5F-80A5-5AF69B15A255}">
      <dgm:prSet/>
      <dgm:spPr/>
      <dgm:t>
        <a:bodyPr/>
        <a:lstStyle/>
        <a:p>
          <a:endParaRPr lang="en-US"/>
        </a:p>
      </dgm:t>
    </dgm:pt>
    <dgm:pt modelId="{7AE6C18F-B451-41DD-8689-7C30E4D1CCA1}" type="sibTrans" cxnId="{E60792C4-EDB1-4B5F-80A5-5AF69B15A255}">
      <dgm:prSet/>
      <dgm:spPr/>
      <dgm:t>
        <a:bodyPr/>
        <a:lstStyle/>
        <a:p>
          <a:endParaRPr lang="en-US"/>
        </a:p>
      </dgm:t>
    </dgm:pt>
    <dgm:pt modelId="{68DE4459-0B52-4E86-A1CA-DAEFA7FD1783}">
      <dgm:prSet phldrT="[Text]"/>
      <dgm:spPr>
        <a:solidFill>
          <a:srgbClr val="0070C0"/>
        </a:solidFill>
      </dgm:spPr>
      <dgm:t>
        <a:bodyPr/>
        <a:lstStyle/>
        <a:p>
          <a:r>
            <a:rPr lang="en-US" dirty="0"/>
            <a:t>ZINC</a:t>
          </a:r>
        </a:p>
      </dgm:t>
    </dgm:pt>
    <dgm:pt modelId="{BFBB7C5D-5C2E-46DD-A38D-97B86CC4C860}" type="parTrans" cxnId="{5BB98695-CD0F-4AD5-8AD7-8C23C392D7B6}">
      <dgm:prSet/>
      <dgm:spPr/>
      <dgm:t>
        <a:bodyPr/>
        <a:lstStyle/>
        <a:p>
          <a:endParaRPr lang="en-US"/>
        </a:p>
      </dgm:t>
    </dgm:pt>
    <dgm:pt modelId="{A2DB6163-9A3F-41BD-989D-38DC42B5A2BE}" type="sibTrans" cxnId="{5BB98695-CD0F-4AD5-8AD7-8C23C392D7B6}">
      <dgm:prSet/>
      <dgm:spPr/>
      <dgm:t>
        <a:bodyPr/>
        <a:lstStyle/>
        <a:p>
          <a:endParaRPr lang="en-US"/>
        </a:p>
      </dgm:t>
    </dgm:pt>
    <dgm:pt modelId="{351770A5-41DB-4A21-AA58-E5511FCF9529}">
      <dgm:prSet phldrT="[Text]"/>
      <dgm:spPr>
        <a:solidFill>
          <a:srgbClr val="FFC000"/>
        </a:solidFill>
      </dgm:spPr>
      <dgm:t>
        <a:bodyPr/>
        <a:lstStyle/>
        <a:p>
          <a:r>
            <a:rPr lang="en-US" b="1" dirty="0">
              <a:solidFill>
                <a:schemeClr val="tx1"/>
              </a:solidFill>
            </a:rPr>
            <a:t>AMAVASYA CYCLE (3 DAY BEFORE AND AFTER DARK MOON)</a:t>
          </a:r>
        </a:p>
      </dgm:t>
    </dgm:pt>
    <dgm:pt modelId="{97D183C8-203B-40CC-B75F-A7A61A7E5D6A}" type="parTrans" cxnId="{289A34DB-18AD-4E96-8AE9-A6483924A274}">
      <dgm:prSet/>
      <dgm:spPr/>
      <dgm:t>
        <a:bodyPr/>
        <a:lstStyle/>
        <a:p>
          <a:endParaRPr lang="en-US"/>
        </a:p>
      </dgm:t>
    </dgm:pt>
    <dgm:pt modelId="{CCD780DB-C2E3-46E2-B8E6-9DF674C48674}" type="sibTrans" cxnId="{289A34DB-18AD-4E96-8AE9-A6483924A274}">
      <dgm:prSet/>
      <dgm:spPr/>
      <dgm:t>
        <a:bodyPr/>
        <a:lstStyle/>
        <a:p>
          <a:endParaRPr lang="en-US"/>
        </a:p>
      </dgm:t>
    </dgm:pt>
    <dgm:pt modelId="{DAB56A6E-933C-4BA5-9B94-CD2D4AB681EE}">
      <dgm:prSet phldrT="[Text]" custT="1"/>
      <dgm:spPr>
        <a:solidFill>
          <a:srgbClr val="FFFF00"/>
        </a:solidFill>
      </dgm:spPr>
      <dgm:t>
        <a:bodyPr/>
        <a:lstStyle/>
        <a:p>
          <a:r>
            <a:rPr lang="en-US" sz="1000" dirty="0">
              <a:solidFill>
                <a:schemeClr val="tx1"/>
              </a:solidFill>
            </a:rPr>
            <a:t>PGPR – HUMI GROW</a:t>
          </a:r>
        </a:p>
      </dgm:t>
    </dgm:pt>
    <dgm:pt modelId="{B770E153-9902-4AF0-B12F-5176DD78A3AF}" type="parTrans" cxnId="{686D9804-90E5-4A28-B210-C7607B1788E1}">
      <dgm:prSet/>
      <dgm:spPr/>
      <dgm:t>
        <a:bodyPr/>
        <a:lstStyle/>
        <a:p>
          <a:endParaRPr lang="en-US"/>
        </a:p>
      </dgm:t>
    </dgm:pt>
    <dgm:pt modelId="{FB2573E9-9C75-48DF-8211-5D63942F6BE0}" type="sibTrans" cxnId="{686D9804-90E5-4A28-B210-C7607B1788E1}">
      <dgm:prSet/>
      <dgm:spPr/>
      <dgm:t>
        <a:bodyPr/>
        <a:lstStyle/>
        <a:p>
          <a:endParaRPr lang="en-US"/>
        </a:p>
      </dgm:t>
    </dgm:pt>
    <dgm:pt modelId="{B83BD0D3-A4CA-46FD-91DA-B95DB5970DD2}">
      <dgm:prSet phldrT="[Text]"/>
      <dgm:spPr>
        <a:solidFill>
          <a:srgbClr val="FFC000"/>
        </a:solidFill>
      </dgm:spPr>
      <dgm:t>
        <a:bodyPr/>
        <a:lstStyle/>
        <a:p>
          <a:r>
            <a:rPr lang="en-US" dirty="0"/>
            <a:t>CROP PROTECTOR</a:t>
          </a:r>
        </a:p>
      </dgm:t>
    </dgm:pt>
    <dgm:pt modelId="{7D25DAF7-6789-4115-BD92-683FEC332778}" type="parTrans" cxnId="{51F5F7CD-F488-4995-8680-62A04F52231A}">
      <dgm:prSet/>
      <dgm:spPr/>
      <dgm:t>
        <a:bodyPr/>
        <a:lstStyle/>
        <a:p>
          <a:endParaRPr lang="en-US"/>
        </a:p>
      </dgm:t>
    </dgm:pt>
    <dgm:pt modelId="{F5B47C69-1C7B-43DE-8C79-7CE8560E4498}" type="sibTrans" cxnId="{51F5F7CD-F488-4995-8680-62A04F52231A}">
      <dgm:prSet/>
      <dgm:spPr/>
      <dgm:t>
        <a:bodyPr/>
        <a:lstStyle/>
        <a:p>
          <a:endParaRPr lang="en-US"/>
        </a:p>
      </dgm:t>
    </dgm:pt>
    <dgm:pt modelId="{6D15E4E6-5D35-4E82-A99B-9A6C37CBE2D9}">
      <dgm:prSet phldrT="[Text]" custT="1"/>
      <dgm:spPr>
        <a:solidFill>
          <a:srgbClr val="7030A0"/>
        </a:solidFill>
      </dgm:spPr>
      <dgm:t>
        <a:bodyPr/>
        <a:lstStyle/>
        <a:p>
          <a:r>
            <a:rPr lang="en-US" sz="1400" b="1" dirty="0">
              <a:solidFill>
                <a:schemeClr val="tx1"/>
              </a:solidFill>
            </a:rPr>
            <a:t>PRE FLOWERING / FLOWERING / FRUITING</a:t>
          </a:r>
        </a:p>
      </dgm:t>
    </dgm:pt>
    <dgm:pt modelId="{28066B13-4285-4E46-ADA6-04B0359B7C85}" type="parTrans" cxnId="{CB7633D0-4692-4127-83F2-5549A321434E}">
      <dgm:prSet/>
      <dgm:spPr/>
      <dgm:t>
        <a:bodyPr/>
        <a:lstStyle/>
        <a:p>
          <a:endParaRPr lang="en-US"/>
        </a:p>
      </dgm:t>
    </dgm:pt>
    <dgm:pt modelId="{7BF6270F-B42D-45EB-AB9E-9B12610DBF26}" type="sibTrans" cxnId="{CB7633D0-4692-4127-83F2-5549A321434E}">
      <dgm:prSet/>
      <dgm:spPr/>
      <dgm:t>
        <a:bodyPr/>
        <a:lstStyle/>
        <a:p>
          <a:endParaRPr lang="en-US"/>
        </a:p>
      </dgm:t>
    </dgm:pt>
    <dgm:pt modelId="{BC5C6F35-F90B-45FE-B42F-123C0F32A2DB}">
      <dgm:prSet phldrT="[Text]"/>
      <dgm:spPr>
        <a:solidFill>
          <a:srgbClr val="7030A0"/>
        </a:solidFill>
      </dgm:spPr>
      <dgm:t>
        <a:bodyPr/>
        <a:lstStyle/>
        <a:p>
          <a:r>
            <a:rPr lang="en-US" sz="1000" dirty="0"/>
            <a:t>PGPR – SONHA BIHAAN</a:t>
          </a:r>
        </a:p>
      </dgm:t>
    </dgm:pt>
    <dgm:pt modelId="{06BE6B40-00B0-49F8-8E37-40833A1557D3}" type="parTrans" cxnId="{07C56647-BEDD-44F8-9B09-77ABF5C318F5}">
      <dgm:prSet/>
      <dgm:spPr/>
      <dgm:t>
        <a:bodyPr/>
        <a:lstStyle/>
        <a:p>
          <a:endParaRPr lang="en-US"/>
        </a:p>
      </dgm:t>
    </dgm:pt>
    <dgm:pt modelId="{F2A746E9-1AE5-4644-9099-5878A259CA8A}" type="sibTrans" cxnId="{07C56647-BEDD-44F8-9B09-77ABF5C318F5}">
      <dgm:prSet/>
      <dgm:spPr/>
      <dgm:t>
        <a:bodyPr/>
        <a:lstStyle/>
        <a:p>
          <a:endParaRPr lang="en-US"/>
        </a:p>
      </dgm:t>
    </dgm:pt>
    <dgm:pt modelId="{F25067B9-958F-41C8-AE2C-C5342618AE2E}">
      <dgm:prSet phldrT="[Text]"/>
      <dgm:spPr>
        <a:solidFill>
          <a:srgbClr val="7030A0"/>
        </a:solidFill>
      </dgm:spPr>
      <dgm:t>
        <a:bodyPr/>
        <a:lstStyle/>
        <a:p>
          <a:r>
            <a:rPr lang="en-US" sz="1000" dirty="0"/>
            <a:t>MICRO NUTRIENT - ALP</a:t>
          </a:r>
        </a:p>
      </dgm:t>
    </dgm:pt>
    <dgm:pt modelId="{EA69BB88-5FCC-4232-A599-B4A4BB6A956E}" type="parTrans" cxnId="{BB0871EA-D7A4-403A-B392-CF50FF7EDD59}">
      <dgm:prSet/>
      <dgm:spPr/>
      <dgm:t>
        <a:bodyPr/>
        <a:lstStyle/>
        <a:p>
          <a:endParaRPr lang="en-US"/>
        </a:p>
      </dgm:t>
    </dgm:pt>
    <dgm:pt modelId="{0BF874F9-A48C-431C-9AE7-17F4143353F2}" type="sibTrans" cxnId="{BB0871EA-D7A4-403A-B392-CF50FF7EDD59}">
      <dgm:prSet/>
      <dgm:spPr/>
      <dgm:t>
        <a:bodyPr/>
        <a:lstStyle/>
        <a:p>
          <a:endParaRPr lang="en-US"/>
        </a:p>
      </dgm:t>
    </dgm:pt>
    <dgm:pt modelId="{58418E6E-39F2-4993-80AE-75433FCEB919}">
      <dgm:prSet phldrT="[Text]" custT="1"/>
      <dgm:spPr>
        <a:solidFill>
          <a:srgbClr val="FFFF00"/>
        </a:solidFill>
      </dgm:spPr>
      <dgm:t>
        <a:bodyPr/>
        <a:lstStyle/>
        <a:p>
          <a:r>
            <a:rPr lang="en-US" sz="1000" dirty="0">
              <a:solidFill>
                <a:schemeClr val="tx1"/>
              </a:solidFill>
            </a:rPr>
            <a:t>Any 1 of above alternate month</a:t>
          </a:r>
        </a:p>
      </dgm:t>
    </dgm:pt>
    <dgm:pt modelId="{71D71506-C6CC-4045-BB33-A05A93EB00F4}" type="parTrans" cxnId="{08E4F7A2-DDAB-4886-BD99-D8241692D8D3}">
      <dgm:prSet/>
      <dgm:spPr/>
      <dgm:t>
        <a:bodyPr/>
        <a:lstStyle/>
        <a:p>
          <a:endParaRPr lang="en-US"/>
        </a:p>
      </dgm:t>
    </dgm:pt>
    <dgm:pt modelId="{AD319B19-A1FB-473E-91E9-C81CCF47D2ED}" type="sibTrans" cxnId="{08E4F7A2-DDAB-4886-BD99-D8241692D8D3}">
      <dgm:prSet/>
      <dgm:spPr/>
      <dgm:t>
        <a:bodyPr/>
        <a:lstStyle/>
        <a:p>
          <a:endParaRPr lang="en-US"/>
        </a:p>
      </dgm:t>
    </dgm:pt>
    <dgm:pt modelId="{A42EE5BE-A521-438D-99DE-3A63BA7350DF}">
      <dgm:prSet phldrT="[Text]" custT="1"/>
      <dgm:spPr>
        <a:solidFill>
          <a:srgbClr val="92D050"/>
        </a:solidFill>
      </dgm:spPr>
      <dgm:t>
        <a:bodyPr/>
        <a:lstStyle/>
        <a:p>
          <a:r>
            <a:rPr lang="en-US" sz="1400" b="1" dirty="0">
              <a:solidFill>
                <a:schemeClr val="tx1"/>
              </a:solidFill>
            </a:rPr>
            <a:t>TRANS- PLANT SOIL PREPRATION</a:t>
          </a:r>
        </a:p>
      </dgm:t>
    </dgm:pt>
    <dgm:pt modelId="{A43226AF-C87B-4771-993E-8A2F2C9C38E3}" type="parTrans" cxnId="{66F06176-40FF-42A6-A5ED-2BBAB70AEB99}">
      <dgm:prSet/>
      <dgm:spPr/>
      <dgm:t>
        <a:bodyPr/>
        <a:lstStyle/>
        <a:p>
          <a:endParaRPr lang="en-US"/>
        </a:p>
      </dgm:t>
    </dgm:pt>
    <dgm:pt modelId="{219F9573-BB06-4920-A0DF-0B44C940D5E1}" type="sibTrans" cxnId="{66F06176-40FF-42A6-A5ED-2BBAB70AEB99}">
      <dgm:prSet/>
      <dgm:spPr/>
      <dgm:t>
        <a:bodyPr/>
        <a:lstStyle/>
        <a:p>
          <a:endParaRPr lang="en-US"/>
        </a:p>
      </dgm:t>
    </dgm:pt>
    <dgm:pt modelId="{34AAB932-9320-4D8C-8F25-1FC60AF9F131}">
      <dgm:prSet phldrT="[Text]"/>
      <dgm:spPr>
        <a:solidFill>
          <a:srgbClr val="92D050"/>
        </a:solidFill>
      </dgm:spPr>
      <dgm:t>
        <a:bodyPr/>
        <a:lstStyle/>
        <a:p>
          <a:r>
            <a:rPr lang="en-US" sz="800" dirty="0"/>
            <a:t>INDOFA + BACILLUS</a:t>
          </a:r>
        </a:p>
      </dgm:t>
    </dgm:pt>
    <dgm:pt modelId="{E0024C81-467E-45CD-AAFF-A0C8A8B128BA}" type="parTrans" cxnId="{05CDD88E-24F0-4322-A42A-46DC0ED80BF8}">
      <dgm:prSet/>
      <dgm:spPr/>
      <dgm:t>
        <a:bodyPr/>
        <a:lstStyle/>
        <a:p>
          <a:endParaRPr lang="en-US"/>
        </a:p>
      </dgm:t>
    </dgm:pt>
    <dgm:pt modelId="{BDD339DE-2B42-4F8F-9A1F-C68A755158F2}" type="sibTrans" cxnId="{05CDD88E-24F0-4322-A42A-46DC0ED80BF8}">
      <dgm:prSet/>
      <dgm:spPr/>
      <dgm:t>
        <a:bodyPr/>
        <a:lstStyle/>
        <a:p>
          <a:endParaRPr lang="en-US"/>
        </a:p>
      </dgm:t>
    </dgm:pt>
    <dgm:pt modelId="{72644885-32C4-4C32-90B1-98F977946039}">
      <dgm:prSet phldrT="[Text]"/>
      <dgm:spPr>
        <a:solidFill>
          <a:srgbClr val="92D050"/>
        </a:solidFill>
      </dgm:spPr>
      <dgm:t>
        <a:bodyPr/>
        <a:lstStyle/>
        <a:p>
          <a:r>
            <a:rPr lang="en-US" sz="800" dirty="0"/>
            <a:t>NPK + ZINC</a:t>
          </a:r>
        </a:p>
      </dgm:t>
    </dgm:pt>
    <dgm:pt modelId="{D762BF69-BC6E-49CB-858B-88D4574A64C0}" type="parTrans" cxnId="{A6867279-6D4D-4F63-B871-5B8BAAEA9841}">
      <dgm:prSet/>
      <dgm:spPr/>
      <dgm:t>
        <a:bodyPr/>
        <a:lstStyle/>
        <a:p>
          <a:endParaRPr lang="en-US"/>
        </a:p>
      </dgm:t>
    </dgm:pt>
    <dgm:pt modelId="{99869930-79BE-498D-A9AF-79D5C54A0107}" type="sibTrans" cxnId="{A6867279-6D4D-4F63-B871-5B8BAAEA9841}">
      <dgm:prSet/>
      <dgm:spPr/>
      <dgm:t>
        <a:bodyPr/>
        <a:lstStyle/>
        <a:p>
          <a:endParaRPr lang="en-US"/>
        </a:p>
      </dgm:t>
    </dgm:pt>
    <dgm:pt modelId="{66060541-7EAC-4246-9B8A-CEAFB9B5BB66}">
      <dgm:prSet phldrT="[Text]"/>
      <dgm:spPr>
        <a:solidFill>
          <a:srgbClr val="92D050"/>
        </a:solidFill>
      </dgm:spPr>
      <dgm:t>
        <a:bodyPr/>
        <a:lstStyle/>
        <a:p>
          <a:r>
            <a:rPr lang="en-US" sz="800" dirty="0"/>
            <a:t>PROM</a:t>
          </a:r>
        </a:p>
      </dgm:t>
    </dgm:pt>
    <dgm:pt modelId="{C5B8CFCB-8ADA-4709-A379-5657FFBB9AFC}" type="parTrans" cxnId="{294C97D6-680D-4BF6-A7DB-7AA7AAF82D1A}">
      <dgm:prSet/>
      <dgm:spPr/>
      <dgm:t>
        <a:bodyPr/>
        <a:lstStyle/>
        <a:p>
          <a:endParaRPr lang="en-US"/>
        </a:p>
      </dgm:t>
    </dgm:pt>
    <dgm:pt modelId="{6E961000-E251-4B1F-8682-B74BABD849D4}" type="sibTrans" cxnId="{294C97D6-680D-4BF6-A7DB-7AA7AAF82D1A}">
      <dgm:prSet/>
      <dgm:spPr/>
      <dgm:t>
        <a:bodyPr/>
        <a:lstStyle/>
        <a:p>
          <a:endParaRPr lang="en-US"/>
        </a:p>
      </dgm:t>
    </dgm:pt>
    <dgm:pt modelId="{3EB20735-0D49-4A2C-9866-C514664580F8}">
      <dgm:prSet phldrT="[Text]"/>
      <dgm:spPr>
        <a:solidFill>
          <a:srgbClr val="92D050"/>
        </a:solidFill>
      </dgm:spPr>
      <dgm:t>
        <a:bodyPr/>
        <a:lstStyle/>
        <a:p>
          <a:r>
            <a:rPr lang="en-US" sz="800" dirty="0"/>
            <a:t>MYCORRHIZA</a:t>
          </a:r>
        </a:p>
      </dgm:t>
    </dgm:pt>
    <dgm:pt modelId="{977CD4E3-2E31-49F9-8914-B4897198F239}" type="parTrans" cxnId="{6E026AA1-2CC2-4A3C-BC60-2CFD16D28D81}">
      <dgm:prSet/>
      <dgm:spPr/>
      <dgm:t>
        <a:bodyPr/>
        <a:lstStyle/>
        <a:p>
          <a:endParaRPr lang="en-US"/>
        </a:p>
      </dgm:t>
    </dgm:pt>
    <dgm:pt modelId="{67920D51-741A-48A2-8447-CCA90A38BD09}" type="sibTrans" cxnId="{6E026AA1-2CC2-4A3C-BC60-2CFD16D28D81}">
      <dgm:prSet/>
      <dgm:spPr/>
      <dgm:t>
        <a:bodyPr/>
        <a:lstStyle/>
        <a:p>
          <a:endParaRPr lang="en-US"/>
        </a:p>
      </dgm:t>
    </dgm:pt>
    <dgm:pt modelId="{8DF29890-A3BB-4C63-8A8F-695EE0AE66BD}">
      <dgm:prSet phldrT="[Text]"/>
      <dgm:spPr>
        <a:solidFill>
          <a:srgbClr val="FF0000"/>
        </a:solidFill>
      </dgm:spPr>
      <dgm:t>
        <a:bodyPr/>
        <a:lstStyle/>
        <a:p>
          <a:r>
            <a:rPr lang="en-US" sz="800" dirty="0"/>
            <a:t>PROM + BIOM</a:t>
          </a:r>
        </a:p>
      </dgm:t>
    </dgm:pt>
    <dgm:pt modelId="{EC52CA84-E969-465E-8A0A-C5EAE738D907}" type="parTrans" cxnId="{165C161A-6905-472E-9103-876D0CA1F949}">
      <dgm:prSet/>
      <dgm:spPr/>
      <dgm:t>
        <a:bodyPr/>
        <a:lstStyle/>
        <a:p>
          <a:endParaRPr lang="en-US"/>
        </a:p>
      </dgm:t>
    </dgm:pt>
    <dgm:pt modelId="{A01BBD83-3B37-48A9-8F2A-15F24C50D556}" type="sibTrans" cxnId="{165C161A-6905-472E-9103-876D0CA1F949}">
      <dgm:prSet/>
      <dgm:spPr/>
      <dgm:t>
        <a:bodyPr/>
        <a:lstStyle/>
        <a:p>
          <a:endParaRPr lang="en-US"/>
        </a:p>
      </dgm:t>
    </dgm:pt>
    <dgm:pt modelId="{5B2B91FE-0CD5-427A-A6FD-2502AB23FA09}">
      <dgm:prSet phldrT="[Text]"/>
      <dgm:spPr>
        <a:solidFill>
          <a:srgbClr val="FF0000"/>
        </a:solidFill>
      </dgm:spPr>
      <dgm:t>
        <a:bodyPr/>
        <a:lstStyle/>
        <a:p>
          <a:endParaRPr lang="en-US" sz="800" dirty="0"/>
        </a:p>
      </dgm:t>
    </dgm:pt>
    <dgm:pt modelId="{55B7F5D8-D0C1-4692-AD77-CADCF5521BAA}" type="parTrans" cxnId="{5EB4EB53-DC03-4BB8-ADCF-6229ED8766FA}">
      <dgm:prSet/>
      <dgm:spPr/>
      <dgm:t>
        <a:bodyPr/>
        <a:lstStyle/>
        <a:p>
          <a:endParaRPr lang="en-US"/>
        </a:p>
      </dgm:t>
    </dgm:pt>
    <dgm:pt modelId="{C601F4BC-D297-4E16-89B0-FC11B6203F88}" type="sibTrans" cxnId="{5EB4EB53-DC03-4BB8-ADCF-6229ED8766FA}">
      <dgm:prSet/>
      <dgm:spPr/>
      <dgm:t>
        <a:bodyPr/>
        <a:lstStyle/>
        <a:p>
          <a:endParaRPr lang="en-US"/>
        </a:p>
      </dgm:t>
    </dgm:pt>
    <dgm:pt modelId="{5589B689-4640-4D2C-9D49-8FC71486B30E}">
      <dgm:prSet phldrT="[Text]"/>
      <dgm:spPr>
        <a:solidFill>
          <a:srgbClr val="FFC000"/>
        </a:solidFill>
      </dgm:spPr>
      <dgm:t>
        <a:bodyPr/>
        <a:lstStyle/>
        <a:p>
          <a:r>
            <a:rPr lang="en-US" dirty="0"/>
            <a:t>INDOFA + BACILLUS</a:t>
          </a:r>
        </a:p>
      </dgm:t>
    </dgm:pt>
    <dgm:pt modelId="{93F02079-45AB-49EA-BF53-128A252C35AD}" type="parTrans" cxnId="{0A484BB1-16DF-4CAF-BC3A-45D26EBBBBAA}">
      <dgm:prSet/>
      <dgm:spPr/>
      <dgm:t>
        <a:bodyPr/>
        <a:lstStyle/>
        <a:p>
          <a:endParaRPr lang="en-US"/>
        </a:p>
      </dgm:t>
    </dgm:pt>
    <dgm:pt modelId="{D3240F21-7B13-4D74-8BE8-077D25A46A31}" type="sibTrans" cxnId="{0A484BB1-16DF-4CAF-BC3A-45D26EBBBBAA}">
      <dgm:prSet/>
      <dgm:spPr/>
      <dgm:t>
        <a:bodyPr/>
        <a:lstStyle/>
        <a:p>
          <a:endParaRPr lang="en-US"/>
        </a:p>
      </dgm:t>
    </dgm:pt>
    <dgm:pt modelId="{793C617E-BAFB-4633-AD57-83B55E781537}" type="pres">
      <dgm:prSet presAssocID="{0FD2E746-A492-4D03-B648-604EE49E97C8}" presName="compositeShape" presStyleCnt="0">
        <dgm:presLayoutVars>
          <dgm:chMax val="7"/>
          <dgm:dir/>
          <dgm:resizeHandles val="exact"/>
        </dgm:presLayoutVars>
      </dgm:prSet>
      <dgm:spPr/>
      <dgm:t>
        <a:bodyPr/>
        <a:lstStyle/>
        <a:p>
          <a:endParaRPr lang="en-US"/>
        </a:p>
      </dgm:t>
    </dgm:pt>
    <dgm:pt modelId="{FC71E748-8033-4DF4-874B-89042ECA42E5}" type="pres">
      <dgm:prSet presAssocID="{0FD2E746-A492-4D03-B648-604EE49E97C8}" presName="wedge1" presStyleLbl="node1" presStyleIdx="0" presStyleCnt="6"/>
      <dgm:spPr/>
      <dgm:t>
        <a:bodyPr/>
        <a:lstStyle/>
        <a:p>
          <a:endParaRPr lang="en-US"/>
        </a:p>
      </dgm:t>
    </dgm:pt>
    <dgm:pt modelId="{9EB94A6C-B9A1-4F9C-AB3D-577B8B245B33}" type="pres">
      <dgm:prSet presAssocID="{0FD2E746-A492-4D03-B648-604EE49E97C8}" presName="dummy1a" presStyleCnt="0"/>
      <dgm:spPr/>
    </dgm:pt>
    <dgm:pt modelId="{280D06D5-A584-40A8-9446-4D39E7C7900B}" type="pres">
      <dgm:prSet presAssocID="{0FD2E746-A492-4D03-B648-604EE49E97C8}" presName="dummy1b" presStyleCnt="0"/>
      <dgm:spPr/>
    </dgm:pt>
    <dgm:pt modelId="{2C348B47-E07A-4D0D-AC61-FDD95F2DE918}" type="pres">
      <dgm:prSet presAssocID="{0FD2E746-A492-4D03-B648-604EE49E97C8}" presName="wedge1Tx" presStyleLbl="node1" presStyleIdx="0" presStyleCnt="6">
        <dgm:presLayoutVars>
          <dgm:chMax val="0"/>
          <dgm:chPref val="0"/>
          <dgm:bulletEnabled val="1"/>
        </dgm:presLayoutVars>
      </dgm:prSet>
      <dgm:spPr/>
      <dgm:t>
        <a:bodyPr/>
        <a:lstStyle/>
        <a:p>
          <a:endParaRPr lang="en-US"/>
        </a:p>
      </dgm:t>
    </dgm:pt>
    <dgm:pt modelId="{171F5CC2-C29B-4C12-A621-B387F60E888C}" type="pres">
      <dgm:prSet presAssocID="{0FD2E746-A492-4D03-B648-604EE49E97C8}" presName="wedge2" presStyleLbl="node1" presStyleIdx="1" presStyleCnt="6"/>
      <dgm:spPr/>
      <dgm:t>
        <a:bodyPr/>
        <a:lstStyle/>
        <a:p>
          <a:endParaRPr lang="en-US"/>
        </a:p>
      </dgm:t>
    </dgm:pt>
    <dgm:pt modelId="{B57E5AE1-8CA9-4F0A-AD02-29659A7097E9}" type="pres">
      <dgm:prSet presAssocID="{0FD2E746-A492-4D03-B648-604EE49E97C8}" presName="dummy2a" presStyleCnt="0"/>
      <dgm:spPr/>
    </dgm:pt>
    <dgm:pt modelId="{01D5CF51-752B-4BB3-A2C8-5A7728055721}" type="pres">
      <dgm:prSet presAssocID="{0FD2E746-A492-4D03-B648-604EE49E97C8}" presName="dummy2b" presStyleCnt="0"/>
      <dgm:spPr/>
    </dgm:pt>
    <dgm:pt modelId="{345229A4-5CFF-4002-8A00-E4F674119FA1}" type="pres">
      <dgm:prSet presAssocID="{0FD2E746-A492-4D03-B648-604EE49E97C8}" presName="wedge2Tx" presStyleLbl="node1" presStyleIdx="1" presStyleCnt="6">
        <dgm:presLayoutVars>
          <dgm:chMax val="0"/>
          <dgm:chPref val="0"/>
          <dgm:bulletEnabled val="1"/>
        </dgm:presLayoutVars>
      </dgm:prSet>
      <dgm:spPr/>
      <dgm:t>
        <a:bodyPr/>
        <a:lstStyle/>
        <a:p>
          <a:endParaRPr lang="en-US"/>
        </a:p>
      </dgm:t>
    </dgm:pt>
    <dgm:pt modelId="{D9B2E4F3-CD06-4D54-A542-9A84A49D8CE3}" type="pres">
      <dgm:prSet presAssocID="{0FD2E746-A492-4D03-B648-604EE49E97C8}" presName="wedge3" presStyleLbl="node1" presStyleIdx="2" presStyleCnt="6" custScaleX="103199" custScaleY="102574"/>
      <dgm:spPr/>
      <dgm:t>
        <a:bodyPr/>
        <a:lstStyle/>
        <a:p>
          <a:endParaRPr lang="en-US"/>
        </a:p>
      </dgm:t>
    </dgm:pt>
    <dgm:pt modelId="{FC38BE83-BDF6-4B1E-AE6A-93D79D4A26F6}" type="pres">
      <dgm:prSet presAssocID="{0FD2E746-A492-4D03-B648-604EE49E97C8}" presName="dummy3a" presStyleCnt="0"/>
      <dgm:spPr/>
    </dgm:pt>
    <dgm:pt modelId="{13FA66C9-8C72-4967-A2A8-10E381F67ADA}" type="pres">
      <dgm:prSet presAssocID="{0FD2E746-A492-4D03-B648-604EE49E97C8}" presName="dummy3b" presStyleCnt="0"/>
      <dgm:spPr/>
    </dgm:pt>
    <dgm:pt modelId="{5C32A6AB-3F01-4979-81A2-B5DF381C9507}" type="pres">
      <dgm:prSet presAssocID="{0FD2E746-A492-4D03-B648-604EE49E97C8}" presName="wedge3Tx" presStyleLbl="node1" presStyleIdx="2" presStyleCnt="6">
        <dgm:presLayoutVars>
          <dgm:chMax val="0"/>
          <dgm:chPref val="0"/>
          <dgm:bulletEnabled val="1"/>
        </dgm:presLayoutVars>
      </dgm:prSet>
      <dgm:spPr/>
      <dgm:t>
        <a:bodyPr/>
        <a:lstStyle/>
        <a:p>
          <a:endParaRPr lang="en-US"/>
        </a:p>
      </dgm:t>
    </dgm:pt>
    <dgm:pt modelId="{B3329AD3-6095-497B-B241-7FE73C889FCC}" type="pres">
      <dgm:prSet presAssocID="{0FD2E746-A492-4D03-B648-604EE49E97C8}" presName="wedge4" presStyleLbl="node1" presStyleIdx="3" presStyleCnt="6"/>
      <dgm:spPr/>
      <dgm:t>
        <a:bodyPr/>
        <a:lstStyle/>
        <a:p>
          <a:endParaRPr lang="en-US"/>
        </a:p>
      </dgm:t>
    </dgm:pt>
    <dgm:pt modelId="{2D9E5F17-E9A0-45B7-9929-38AB725CBE62}" type="pres">
      <dgm:prSet presAssocID="{0FD2E746-A492-4D03-B648-604EE49E97C8}" presName="dummy4a" presStyleCnt="0"/>
      <dgm:spPr/>
    </dgm:pt>
    <dgm:pt modelId="{5FB6FA5E-8DA1-40B2-9661-D4D97FB0185F}" type="pres">
      <dgm:prSet presAssocID="{0FD2E746-A492-4D03-B648-604EE49E97C8}" presName="dummy4b" presStyleCnt="0"/>
      <dgm:spPr/>
    </dgm:pt>
    <dgm:pt modelId="{951BB98A-354A-477F-9F03-D4F09FA6799D}" type="pres">
      <dgm:prSet presAssocID="{0FD2E746-A492-4D03-B648-604EE49E97C8}" presName="wedge4Tx" presStyleLbl="node1" presStyleIdx="3" presStyleCnt="6">
        <dgm:presLayoutVars>
          <dgm:chMax val="0"/>
          <dgm:chPref val="0"/>
          <dgm:bulletEnabled val="1"/>
        </dgm:presLayoutVars>
      </dgm:prSet>
      <dgm:spPr/>
      <dgm:t>
        <a:bodyPr/>
        <a:lstStyle/>
        <a:p>
          <a:endParaRPr lang="en-US"/>
        </a:p>
      </dgm:t>
    </dgm:pt>
    <dgm:pt modelId="{0E11EF89-E594-480D-B05C-515571D8DCA0}" type="pres">
      <dgm:prSet presAssocID="{0FD2E746-A492-4D03-B648-604EE49E97C8}" presName="wedge5" presStyleLbl="node1" presStyleIdx="4" presStyleCnt="6"/>
      <dgm:spPr/>
      <dgm:t>
        <a:bodyPr/>
        <a:lstStyle/>
        <a:p>
          <a:endParaRPr lang="en-US"/>
        </a:p>
      </dgm:t>
    </dgm:pt>
    <dgm:pt modelId="{309E8E7B-099C-4978-8B2B-2645CDFF7FF5}" type="pres">
      <dgm:prSet presAssocID="{0FD2E746-A492-4D03-B648-604EE49E97C8}" presName="dummy5a" presStyleCnt="0"/>
      <dgm:spPr/>
    </dgm:pt>
    <dgm:pt modelId="{9D4E0FBF-08C4-4C46-AE67-F12E49723FDA}" type="pres">
      <dgm:prSet presAssocID="{0FD2E746-A492-4D03-B648-604EE49E97C8}" presName="dummy5b" presStyleCnt="0"/>
      <dgm:spPr/>
    </dgm:pt>
    <dgm:pt modelId="{C0760D75-F29B-4079-8F2E-044E3073E41A}" type="pres">
      <dgm:prSet presAssocID="{0FD2E746-A492-4D03-B648-604EE49E97C8}" presName="wedge5Tx" presStyleLbl="node1" presStyleIdx="4" presStyleCnt="6">
        <dgm:presLayoutVars>
          <dgm:chMax val="0"/>
          <dgm:chPref val="0"/>
          <dgm:bulletEnabled val="1"/>
        </dgm:presLayoutVars>
      </dgm:prSet>
      <dgm:spPr/>
      <dgm:t>
        <a:bodyPr/>
        <a:lstStyle/>
        <a:p>
          <a:endParaRPr lang="en-US"/>
        </a:p>
      </dgm:t>
    </dgm:pt>
    <dgm:pt modelId="{3B1C6B7C-3FB7-416B-AA2D-46DD05C36E62}" type="pres">
      <dgm:prSet presAssocID="{0FD2E746-A492-4D03-B648-604EE49E97C8}" presName="wedge6" presStyleLbl="node1" presStyleIdx="5" presStyleCnt="6"/>
      <dgm:spPr/>
      <dgm:t>
        <a:bodyPr/>
        <a:lstStyle/>
        <a:p>
          <a:endParaRPr lang="en-US"/>
        </a:p>
      </dgm:t>
    </dgm:pt>
    <dgm:pt modelId="{57840598-A0E1-4823-B618-E9E16B95B9BF}" type="pres">
      <dgm:prSet presAssocID="{0FD2E746-A492-4D03-B648-604EE49E97C8}" presName="dummy6a" presStyleCnt="0"/>
      <dgm:spPr/>
    </dgm:pt>
    <dgm:pt modelId="{0069B2B3-05B8-41D1-BCFA-99A8665C8DDE}" type="pres">
      <dgm:prSet presAssocID="{0FD2E746-A492-4D03-B648-604EE49E97C8}" presName="dummy6b" presStyleCnt="0"/>
      <dgm:spPr/>
    </dgm:pt>
    <dgm:pt modelId="{2459D749-1707-4922-8C13-9B3058E17F44}" type="pres">
      <dgm:prSet presAssocID="{0FD2E746-A492-4D03-B648-604EE49E97C8}" presName="wedge6Tx" presStyleLbl="node1" presStyleIdx="5" presStyleCnt="6">
        <dgm:presLayoutVars>
          <dgm:chMax val="0"/>
          <dgm:chPref val="0"/>
          <dgm:bulletEnabled val="1"/>
        </dgm:presLayoutVars>
      </dgm:prSet>
      <dgm:spPr/>
      <dgm:t>
        <a:bodyPr/>
        <a:lstStyle/>
        <a:p>
          <a:endParaRPr lang="en-US"/>
        </a:p>
      </dgm:t>
    </dgm:pt>
    <dgm:pt modelId="{12DE3330-A27C-45AF-ACF2-D9BA7FC1C474}" type="pres">
      <dgm:prSet presAssocID="{A1C75FEF-E912-483A-A14E-0A1F181F5BC6}" presName="arrowWedge1" presStyleLbl="fgSibTrans2D1" presStyleIdx="0" presStyleCnt="6"/>
      <dgm:spPr/>
    </dgm:pt>
    <dgm:pt modelId="{BA93EC82-2361-480D-B36B-9E8F669EAA36}" type="pres">
      <dgm:prSet presAssocID="{219F9573-BB06-4920-A0DF-0B44C940D5E1}" presName="arrowWedge2" presStyleLbl="fgSibTrans2D1" presStyleIdx="1" presStyleCnt="6"/>
      <dgm:spPr/>
    </dgm:pt>
    <dgm:pt modelId="{A500B8A0-090E-4F78-A59C-FE8F734A3A5B}" type="pres">
      <dgm:prSet presAssocID="{B004C8B1-90C9-45A0-BFE1-98D2A9328AC7}" presName="arrowWedge3" presStyleLbl="fgSibTrans2D1" presStyleIdx="2" presStyleCnt="6"/>
      <dgm:spPr/>
    </dgm:pt>
    <dgm:pt modelId="{1E0AD87A-4D7A-467D-A3D1-BC28E68B039F}" type="pres">
      <dgm:prSet presAssocID="{543540F5-21F0-4AED-82EF-69732AAE64B1}" presName="arrowWedge4" presStyleLbl="fgSibTrans2D1" presStyleIdx="3" presStyleCnt="6"/>
      <dgm:spPr/>
    </dgm:pt>
    <dgm:pt modelId="{8EBE2D5E-6591-4EDC-BDE1-C74A56F2A472}" type="pres">
      <dgm:prSet presAssocID="{CCD780DB-C2E3-46E2-B8E6-9DF674C48674}" presName="arrowWedge5" presStyleLbl="fgSibTrans2D1" presStyleIdx="4" presStyleCnt="6"/>
      <dgm:spPr/>
    </dgm:pt>
    <dgm:pt modelId="{B4BD4A6C-34D6-47F1-A5A9-8C9B01B51D7F}" type="pres">
      <dgm:prSet presAssocID="{7BF6270F-B42D-45EB-AB9E-9B12610DBF26}" presName="arrowWedge6" presStyleLbl="fgSibTrans2D1" presStyleIdx="5" presStyleCnt="6"/>
      <dgm:spPr/>
    </dgm:pt>
  </dgm:ptLst>
  <dgm:cxnLst>
    <dgm:cxn modelId="{D3EEDD5A-F359-4301-A96B-7F4BABB8E63F}" type="presOf" srcId="{5B2B91FE-0CD5-427A-A6FD-2502AB23FA09}" destId="{2C348B47-E07A-4D0D-AC61-FDD95F2DE918}" srcOrd="1" destOrd="4" presId="urn:microsoft.com/office/officeart/2005/8/layout/cycle8"/>
    <dgm:cxn modelId="{672E6CCE-419F-44B7-8C86-197EA290BB72}" type="presOf" srcId="{0EE7BC25-5587-4A37-BD05-D922591D50DB}" destId="{951BB98A-354A-477F-9F03-D4F09FA6799D}" srcOrd="1" destOrd="1" presId="urn:microsoft.com/office/officeart/2005/8/layout/cycle8"/>
    <dgm:cxn modelId="{3BF54A47-CC85-4709-AF06-528A02D958D6}" type="presOf" srcId="{0EE7BC25-5587-4A37-BD05-D922591D50DB}" destId="{B3329AD3-6095-497B-B241-7FE73C889FCC}" srcOrd="0" destOrd="1" presId="urn:microsoft.com/office/officeart/2005/8/layout/cycle8"/>
    <dgm:cxn modelId="{2079FBA6-C1FE-4129-9953-B6664A1C5397}" type="presOf" srcId="{B83BD0D3-A4CA-46FD-91DA-B95DB5970DD2}" destId="{C0760D75-F29B-4079-8F2E-044E3073E41A}" srcOrd="1" destOrd="1" presId="urn:microsoft.com/office/officeart/2005/8/layout/cycle8"/>
    <dgm:cxn modelId="{2454E751-33A2-4BB0-9378-6999A1EA4C52}" type="presOf" srcId="{3EB20735-0D49-4A2C-9866-C514664580F8}" destId="{171F5CC2-C29B-4C12-A621-B387F60E888C}" srcOrd="0" destOrd="4" presId="urn:microsoft.com/office/officeart/2005/8/layout/cycle8"/>
    <dgm:cxn modelId="{294C97D6-680D-4BF6-A7DB-7AA7AAF82D1A}" srcId="{A42EE5BE-A521-438D-99DE-3A63BA7350DF}" destId="{66060541-7EAC-4246-9B8A-CEAFB9B5BB66}" srcOrd="2" destOrd="0" parTransId="{C5B8CFCB-8ADA-4709-A379-5657FFBB9AFC}" sibTransId="{6E961000-E251-4B1F-8682-B74BABD849D4}"/>
    <dgm:cxn modelId="{12D079E2-C461-4E91-94FE-FE28952C3028}" type="presOf" srcId="{5589B689-4640-4D2C-9D49-8FC71486B30E}" destId="{C0760D75-F29B-4079-8F2E-044E3073E41A}" srcOrd="1" destOrd="2" presId="urn:microsoft.com/office/officeart/2005/8/layout/cycle8"/>
    <dgm:cxn modelId="{6425AC35-3A46-4235-8384-B3CCA350D962}" type="presOf" srcId="{35CFD3D8-C2C8-4626-A653-1E74F8E72E06}" destId="{FC71E748-8033-4DF4-874B-89042ECA42E5}" srcOrd="0" destOrd="0" presId="urn:microsoft.com/office/officeart/2005/8/layout/cycle8"/>
    <dgm:cxn modelId="{E60792C4-EDB1-4B5F-80A5-5AF69B15A255}" srcId="{9FAEDE20-1754-48F6-B350-D12356558279}" destId="{518E72BB-B08C-4049-A048-9AF8FF408549}" srcOrd="0" destOrd="0" parTransId="{5D958BC8-83DC-421C-9C23-7923DB6A1CCB}" sibTransId="{7AE6C18F-B451-41DD-8689-7C30E4D1CCA1}"/>
    <dgm:cxn modelId="{8DA16587-C11C-4A4B-AD81-D1131108476A}" type="presOf" srcId="{F25067B9-958F-41C8-AE2C-C5342618AE2E}" destId="{2459D749-1707-4922-8C13-9B3058E17F44}" srcOrd="1" destOrd="2" presId="urn:microsoft.com/office/officeart/2005/8/layout/cycle8"/>
    <dgm:cxn modelId="{B1C4AEC1-9EC8-42A2-9DFB-45CFF0715FC6}" srcId="{BE08569D-8427-474E-8293-01C0E63CF832}" destId="{0EE7BC25-5587-4A37-BD05-D922591D50DB}" srcOrd="0" destOrd="0" parTransId="{3F10746B-C521-4D0D-A4E2-BCBBDF1AEF7F}" sibTransId="{F88F0015-AEF7-4DB4-805D-FF0892BC4B42}"/>
    <dgm:cxn modelId="{5EB4EB53-DC03-4BB8-ADCF-6229ED8766FA}" srcId="{35CFD3D8-C2C8-4626-A653-1E74F8E72E06}" destId="{5B2B91FE-0CD5-427A-A6FD-2502AB23FA09}" srcOrd="3" destOrd="0" parTransId="{55B7F5D8-D0C1-4692-AD77-CADCF5521BAA}" sibTransId="{C601F4BC-D297-4E16-89B0-FC11B6203F88}"/>
    <dgm:cxn modelId="{F46CB449-2E57-4E78-A9CA-1F90D53BAEFD}" type="presOf" srcId="{1E6DACFA-1410-4A8E-9103-7666182DE035}" destId="{2C348B47-E07A-4D0D-AC61-FDD95F2DE918}" srcOrd="1" destOrd="1" presId="urn:microsoft.com/office/officeart/2005/8/layout/cycle8"/>
    <dgm:cxn modelId="{0A484BB1-16DF-4CAF-BC3A-45D26EBBBBAA}" srcId="{351770A5-41DB-4A21-AA58-E5511FCF9529}" destId="{5589B689-4640-4D2C-9D49-8FC71486B30E}" srcOrd="1" destOrd="0" parTransId="{93F02079-45AB-49EA-BF53-128A252C35AD}" sibTransId="{D3240F21-7B13-4D74-8BE8-077D25A46A31}"/>
    <dgm:cxn modelId="{0857ECD7-93D7-48AF-82C9-A8387BBB243B}" type="presOf" srcId="{F25067B9-958F-41C8-AE2C-C5342618AE2E}" destId="{3B1C6B7C-3FB7-416B-AA2D-46DD05C36E62}" srcOrd="0" destOrd="2" presId="urn:microsoft.com/office/officeart/2005/8/layout/cycle8"/>
    <dgm:cxn modelId="{AF6CAD5E-3DB9-457B-8682-1F644A25A7E6}" type="presOf" srcId="{66060541-7EAC-4246-9B8A-CEAFB9B5BB66}" destId="{171F5CC2-C29B-4C12-A621-B387F60E888C}" srcOrd="0" destOrd="3" presId="urn:microsoft.com/office/officeart/2005/8/layout/cycle8"/>
    <dgm:cxn modelId="{FB969E76-4ABE-4A08-9B56-524BCDEE8314}" type="presOf" srcId="{CCF2ABED-8C42-429A-B2FD-47714F956B88}" destId="{FC71E748-8033-4DF4-874B-89042ECA42E5}" srcOrd="0" destOrd="2" presId="urn:microsoft.com/office/officeart/2005/8/layout/cycle8"/>
    <dgm:cxn modelId="{51F5F7CD-F488-4995-8680-62A04F52231A}" srcId="{351770A5-41DB-4A21-AA58-E5511FCF9529}" destId="{B83BD0D3-A4CA-46FD-91DA-B95DB5970DD2}" srcOrd="0" destOrd="0" parTransId="{7D25DAF7-6789-4115-BD92-683FEC332778}" sibTransId="{F5B47C69-1C7B-43DE-8C79-7CE8560E4498}"/>
    <dgm:cxn modelId="{A6867279-6D4D-4F63-B871-5B8BAAEA9841}" srcId="{A42EE5BE-A521-438D-99DE-3A63BA7350DF}" destId="{72644885-32C4-4C32-90B1-98F977946039}" srcOrd="1" destOrd="0" parTransId="{D762BF69-BC6E-49CB-858B-88D4574A64C0}" sibTransId="{99869930-79BE-498D-A9AF-79D5C54A0107}"/>
    <dgm:cxn modelId="{AA38FE2F-8847-44B5-A772-BC4CF5004CFE}" type="presOf" srcId="{34AAB932-9320-4D8C-8F25-1FC60AF9F131}" destId="{345229A4-5CFF-4002-8A00-E4F674119FA1}" srcOrd="1" destOrd="1" presId="urn:microsoft.com/office/officeart/2005/8/layout/cycle8"/>
    <dgm:cxn modelId="{1F526E37-9413-4D62-A9EB-BD9785292193}" type="presOf" srcId="{BE08569D-8427-474E-8293-01C0E63CF832}" destId="{951BB98A-354A-477F-9F03-D4F09FA6799D}" srcOrd="1" destOrd="0" presId="urn:microsoft.com/office/officeart/2005/8/layout/cycle8"/>
    <dgm:cxn modelId="{A258A792-6293-409E-BC9D-4BC7B618C6C1}" type="presOf" srcId="{518E72BB-B08C-4049-A048-9AF8FF408549}" destId="{5C32A6AB-3F01-4979-81A2-B5DF381C9507}" srcOrd="1" destOrd="1" presId="urn:microsoft.com/office/officeart/2005/8/layout/cycle8"/>
    <dgm:cxn modelId="{D88E8D0E-C19C-4348-A5BE-00F81733221E}" type="presOf" srcId="{B83BD0D3-A4CA-46FD-91DA-B95DB5970DD2}" destId="{0E11EF89-E594-480D-B05C-515571D8DCA0}" srcOrd="0" destOrd="1" presId="urn:microsoft.com/office/officeart/2005/8/layout/cycle8"/>
    <dgm:cxn modelId="{6E026AA1-2CC2-4A3C-BC60-2CFD16D28D81}" srcId="{A42EE5BE-A521-438D-99DE-3A63BA7350DF}" destId="{3EB20735-0D49-4A2C-9866-C514664580F8}" srcOrd="3" destOrd="0" parTransId="{977CD4E3-2E31-49F9-8914-B4897198F239}" sibTransId="{67920D51-741A-48A2-8447-CCA90A38BD09}"/>
    <dgm:cxn modelId="{56475433-FD42-4795-A6E9-8FBC5BEE630F}" type="presOf" srcId="{6D15E4E6-5D35-4E82-A99B-9A6C37CBE2D9}" destId="{3B1C6B7C-3FB7-416B-AA2D-46DD05C36E62}" srcOrd="0" destOrd="0" presId="urn:microsoft.com/office/officeart/2005/8/layout/cycle8"/>
    <dgm:cxn modelId="{07C56647-BEDD-44F8-9B09-77ABF5C318F5}" srcId="{6D15E4E6-5D35-4E82-A99B-9A6C37CBE2D9}" destId="{BC5C6F35-F90B-45FE-B42F-123C0F32A2DB}" srcOrd="0" destOrd="0" parTransId="{06BE6B40-00B0-49F8-8E37-40833A1557D3}" sibTransId="{F2A746E9-1AE5-4644-9099-5878A259CA8A}"/>
    <dgm:cxn modelId="{5BB98695-CD0F-4AD5-8AD7-8C23C392D7B6}" srcId="{BE08569D-8427-474E-8293-01C0E63CF832}" destId="{68DE4459-0B52-4E86-A1CA-DAEFA7FD1783}" srcOrd="1" destOrd="0" parTransId="{BFBB7C5D-5C2E-46DD-A38D-97B86CC4C860}" sibTransId="{A2DB6163-9A3F-41BD-989D-38DC42B5A2BE}"/>
    <dgm:cxn modelId="{BB0871EA-D7A4-403A-B392-CF50FF7EDD59}" srcId="{6D15E4E6-5D35-4E82-A99B-9A6C37CBE2D9}" destId="{F25067B9-958F-41C8-AE2C-C5342618AE2E}" srcOrd="1" destOrd="0" parTransId="{EA69BB88-5FCC-4232-A599-B4A4BB6A956E}" sibTransId="{0BF874F9-A48C-431C-9AE7-17F4143353F2}"/>
    <dgm:cxn modelId="{21DF205A-4CFC-4B49-B9B1-25600C2EF534}" srcId="{0FD2E746-A492-4D03-B648-604EE49E97C8}" destId="{35CFD3D8-C2C8-4626-A653-1E74F8E72E06}" srcOrd="0" destOrd="0" parTransId="{E7F126F2-749D-4C4F-88E6-5B27C48B9932}" sibTransId="{A1C75FEF-E912-483A-A14E-0A1F181F5BC6}"/>
    <dgm:cxn modelId="{8EDEBC89-2D04-47E1-8EA6-B9CCF44BAA03}" type="presOf" srcId="{5B2B91FE-0CD5-427A-A6FD-2502AB23FA09}" destId="{FC71E748-8033-4DF4-874B-89042ECA42E5}" srcOrd="0" destOrd="4" presId="urn:microsoft.com/office/officeart/2005/8/layout/cycle8"/>
    <dgm:cxn modelId="{0DCCFC69-F914-452F-8310-B227C1E3299A}" type="presOf" srcId="{5589B689-4640-4D2C-9D49-8FC71486B30E}" destId="{0E11EF89-E594-480D-B05C-515571D8DCA0}" srcOrd="0" destOrd="2" presId="urn:microsoft.com/office/officeart/2005/8/layout/cycle8"/>
    <dgm:cxn modelId="{7B9E0647-6F8F-42C0-AD81-A25FC2FA5B92}" type="presOf" srcId="{9FAEDE20-1754-48F6-B350-D12356558279}" destId="{5C32A6AB-3F01-4979-81A2-B5DF381C9507}" srcOrd="1" destOrd="0" presId="urn:microsoft.com/office/officeart/2005/8/layout/cycle8"/>
    <dgm:cxn modelId="{13F347AE-54FA-4571-98EB-AD0E45E9DCB9}" srcId="{0FD2E746-A492-4D03-B648-604EE49E97C8}" destId="{9FAEDE20-1754-48F6-B350-D12356558279}" srcOrd="2" destOrd="0" parTransId="{164042A7-6F52-40B0-8AE3-73A43B791476}" sibTransId="{B004C8B1-90C9-45A0-BFE1-98D2A9328AC7}"/>
    <dgm:cxn modelId="{CB578BE1-35ED-436E-9DF5-1FF5A2F8860C}" srcId="{35CFD3D8-C2C8-4626-A653-1E74F8E72E06}" destId="{1E6DACFA-1410-4A8E-9103-7666182DE035}" srcOrd="0" destOrd="0" parTransId="{48B50369-17D2-4D55-9D60-CBE3F3E8028E}" sibTransId="{56DBE799-98A0-49B0-94F6-A53C62D7DDAB}"/>
    <dgm:cxn modelId="{65100869-E912-4362-974F-A053A5615625}" type="presOf" srcId="{6D15E4E6-5D35-4E82-A99B-9A6C37CBE2D9}" destId="{2459D749-1707-4922-8C13-9B3058E17F44}" srcOrd="1" destOrd="0" presId="urn:microsoft.com/office/officeart/2005/8/layout/cycle8"/>
    <dgm:cxn modelId="{82898010-8D09-4E84-89FF-2DC1B78945BB}" type="presOf" srcId="{DAB56A6E-933C-4BA5-9B94-CD2D4AB681EE}" destId="{5C32A6AB-3F01-4979-81A2-B5DF381C9507}" srcOrd="1" destOrd="2" presId="urn:microsoft.com/office/officeart/2005/8/layout/cycle8"/>
    <dgm:cxn modelId="{686D9804-90E5-4A28-B210-C7607B1788E1}" srcId="{9FAEDE20-1754-48F6-B350-D12356558279}" destId="{DAB56A6E-933C-4BA5-9B94-CD2D4AB681EE}" srcOrd="1" destOrd="0" parTransId="{B770E153-9902-4AF0-B12F-5176DD78A3AF}" sibTransId="{FB2573E9-9C75-48DF-8211-5D63942F6BE0}"/>
    <dgm:cxn modelId="{3D192B8E-D82D-47EF-9624-1E1D75A21CCE}" type="presOf" srcId="{518E72BB-B08C-4049-A048-9AF8FF408549}" destId="{D9B2E4F3-CD06-4D54-A542-9A84A49D8CE3}" srcOrd="0" destOrd="1" presId="urn:microsoft.com/office/officeart/2005/8/layout/cycle8"/>
    <dgm:cxn modelId="{FFCB300B-76A0-4A9E-A6C9-80D57669CE9A}" type="presOf" srcId="{CCF2ABED-8C42-429A-B2FD-47714F956B88}" destId="{2C348B47-E07A-4D0D-AC61-FDD95F2DE918}" srcOrd="1" destOrd="2" presId="urn:microsoft.com/office/officeart/2005/8/layout/cycle8"/>
    <dgm:cxn modelId="{06AAFD07-8CEF-4214-98F6-FEF11AA85B72}" type="presOf" srcId="{8DF29890-A3BB-4C63-8A8F-695EE0AE66BD}" destId="{2C348B47-E07A-4D0D-AC61-FDD95F2DE918}" srcOrd="1" destOrd="3" presId="urn:microsoft.com/office/officeart/2005/8/layout/cycle8"/>
    <dgm:cxn modelId="{2F477F57-1EB6-42C2-B8B0-3A6EFEE178ED}" type="presOf" srcId="{72644885-32C4-4C32-90B1-98F977946039}" destId="{171F5CC2-C29B-4C12-A621-B387F60E888C}" srcOrd="0" destOrd="2" presId="urn:microsoft.com/office/officeart/2005/8/layout/cycle8"/>
    <dgm:cxn modelId="{E7502AE9-83D3-42FB-80F5-1E7D26B7A714}" type="presOf" srcId="{66060541-7EAC-4246-9B8A-CEAFB9B5BB66}" destId="{345229A4-5CFF-4002-8A00-E4F674119FA1}" srcOrd="1" destOrd="3" presId="urn:microsoft.com/office/officeart/2005/8/layout/cycle8"/>
    <dgm:cxn modelId="{7B6B1478-83EA-44B9-9BE7-235E8320407F}" type="presOf" srcId="{35CFD3D8-C2C8-4626-A653-1E74F8E72E06}" destId="{2C348B47-E07A-4D0D-AC61-FDD95F2DE918}" srcOrd="1" destOrd="0" presId="urn:microsoft.com/office/officeart/2005/8/layout/cycle8"/>
    <dgm:cxn modelId="{08E4F7A2-DDAB-4886-BD99-D8241692D8D3}" srcId="{9FAEDE20-1754-48F6-B350-D12356558279}" destId="{58418E6E-39F2-4993-80AE-75433FCEB919}" srcOrd="2" destOrd="0" parTransId="{71D71506-C6CC-4045-BB33-A05A93EB00F4}" sibTransId="{AD319B19-A1FB-473E-91E9-C81CCF47D2ED}"/>
    <dgm:cxn modelId="{C2CE7EED-F77D-4F57-9D15-AC25391A1077}" type="presOf" srcId="{58418E6E-39F2-4993-80AE-75433FCEB919}" destId="{5C32A6AB-3F01-4979-81A2-B5DF381C9507}" srcOrd="1" destOrd="3" presId="urn:microsoft.com/office/officeart/2005/8/layout/cycle8"/>
    <dgm:cxn modelId="{935CA404-5B6E-4343-A414-8990D698FFBA}" type="presOf" srcId="{0FD2E746-A492-4D03-B648-604EE49E97C8}" destId="{793C617E-BAFB-4633-AD57-83B55E781537}" srcOrd="0" destOrd="0" presId="urn:microsoft.com/office/officeart/2005/8/layout/cycle8"/>
    <dgm:cxn modelId="{67E9CCCC-5D7A-4BE1-B4EE-D25BB8B80912}" srcId="{0FD2E746-A492-4D03-B648-604EE49E97C8}" destId="{BE08569D-8427-474E-8293-01C0E63CF832}" srcOrd="3" destOrd="0" parTransId="{7257B2A0-B65A-44EA-A891-A074B4565429}" sibTransId="{543540F5-21F0-4AED-82EF-69732AAE64B1}"/>
    <dgm:cxn modelId="{4788C7EB-4543-49F7-91FE-F31EE03431FE}" type="presOf" srcId="{68DE4459-0B52-4E86-A1CA-DAEFA7FD1783}" destId="{B3329AD3-6095-497B-B241-7FE73C889FCC}" srcOrd="0" destOrd="2" presId="urn:microsoft.com/office/officeart/2005/8/layout/cycle8"/>
    <dgm:cxn modelId="{F16BD9FB-7608-4AF1-A7F9-94CC215FA3F5}" type="presOf" srcId="{351770A5-41DB-4A21-AA58-E5511FCF9529}" destId="{C0760D75-F29B-4079-8F2E-044E3073E41A}" srcOrd="1" destOrd="0" presId="urn:microsoft.com/office/officeart/2005/8/layout/cycle8"/>
    <dgm:cxn modelId="{165C161A-6905-472E-9103-876D0CA1F949}" srcId="{35CFD3D8-C2C8-4626-A653-1E74F8E72E06}" destId="{8DF29890-A3BB-4C63-8A8F-695EE0AE66BD}" srcOrd="2" destOrd="0" parTransId="{EC52CA84-E969-465E-8A0A-C5EAE738D907}" sibTransId="{A01BBD83-3B37-48A9-8F2A-15F24C50D556}"/>
    <dgm:cxn modelId="{3620B419-DA7E-4DA3-BBAA-437559CC0B71}" type="presOf" srcId="{351770A5-41DB-4A21-AA58-E5511FCF9529}" destId="{0E11EF89-E594-480D-B05C-515571D8DCA0}" srcOrd="0" destOrd="0" presId="urn:microsoft.com/office/officeart/2005/8/layout/cycle8"/>
    <dgm:cxn modelId="{B1B7B2DF-BB13-488B-979C-73920572BB7C}" type="presOf" srcId="{58418E6E-39F2-4993-80AE-75433FCEB919}" destId="{D9B2E4F3-CD06-4D54-A542-9A84A49D8CE3}" srcOrd="0" destOrd="3" presId="urn:microsoft.com/office/officeart/2005/8/layout/cycle8"/>
    <dgm:cxn modelId="{63CE77E5-1F25-4780-8AA3-B982878166D0}" type="presOf" srcId="{BC5C6F35-F90B-45FE-B42F-123C0F32A2DB}" destId="{2459D749-1707-4922-8C13-9B3058E17F44}" srcOrd="1" destOrd="1" presId="urn:microsoft.com/office/officeart/2005/8/layout/cycle8"/>
    <dgm:cxn modelId="{CAB550F3-C9B2-450A-A262-1AA555AD9E42}" type="presOf" srcId="{A42EE5BE-A521-438D-99DE-3A63BA7350DF}" destId="{171F5CC2-C29B-4C12-A621-B387F60E888C}" srcOrd="0" destOrd="0" presId="urn:microsoft.com/office/officeart/2005/8/layout/cycle8"/>
    <dgm:cxn modelId="{868F8CE7-9E54-42FD-A819-BBD295583C16}" type="presOf" srcId="{BC5C6F35-F90B-45FE-B42F-123C0F32A2DB}" destId="{3B1C6B7C-3FB7-416B-AA2D-46DD05C36E62}" srcOrd="0" destOrd="1" presId="urn:microsoft.com/office/officeart/2005/8/layout/cycle8"/>
    <dgm:cxn modelId="{E6279DA7-F2FA-4621-B41C-880D06F90021}" type="presOf" srcId="{72644885-32C4-4C32-90B1-98F977946039}" destId="{345229A4-5CFF-4002-8A00-E4F674119FA1}" srcOrd="1" destOrd="2" presId="urn:microsoft.com/office/officeart/2005/8/layout/cycle8"/>
    <dgm:cxn modelId="{0E24564E-C834-4C1E-9EEB-6DBC61B25D88}" type="presOf" srcId="{1E6DACFA-1410-4A8E-9103-7666182DE035}" destId="{FC71E748-8033-4DF4-874B-89042ECA42E5}" srcOrd="0" destOrd="1" presId="urn:microsoft.com/office/officeart/2005/8/layout/cycle8"/>
    <dgm:cxn modelId="{289A34DB-18AD-4E96-8AE9-A6483924A274}" srcId="{0FD2E746-A492-4D03-B648-604EE49E97C8}" destId="{351770A5-41DB-4A21-AA58-E5511FCF9529}" srcOrd="4" destOrd="0" parTransId="{97D183C8-203B-40CC-B75F-A7A61A7E5D6A}" sibTransId="{CCD780DB-C2E3-46E2-B8E6-9DF674C48674}"/>
    <dgm:cxn modelId="{437A5F43-B837-4DA8-B4D8-E9059CE00915}" type="presOf" srcId="{8DF29890-A3BB-4C63-8A8F-695EE0AE66BD}" destId="{FC71E748-8033-4DF4-874B-89042ECA42E5}" srcOrd="0" destOrd="3" presId="urn:microsoft.com/office/officeart/2005/8/layout/cycle8"/>
    <dgm:cxn modelId="{66F06176-40FF-42A6-A5ED-2BBAB70AEB99}" srcId="{0FD2E746-A492-4D03-B648-604EE49E97C8}" destId="{A42EE5BE-A521-438D-99DE-3A63BA7350DF}" srcOrd="1" destOrd="0" parTransId="{A43226AF-C87B-4771-993E-8A2F2C9C38E3}" sibTransId="{219F9573-BB06-4920-A0DF-0B44C940D5E1}"/>
    <dgm:cxn modelId="{7A347F33-68FE-48CE-A683-F6209CEE2FE8}" type="presOf" srcId="{68DE4459-0B52-4E86-A1CA-DAEFA7FD1783}" destId="{951BB98A-354A-477F-9F03-D4F09FA6799D}" srcOrd="1" destOrd="2" presId="urn:microsoft.com/office/officeart/2005/8/layout/cycle8"/>
    <dgm:cxn modelId="{A67FAA72-70A0-46F6-A0FA-E0976A535109}" type="presOf" srcId="{34AAB932-9320-4D8C-8F25-1FC60AF9F131}" destId="{171F5CC2-C29B-4C12-A621-B387F60E888C}" srcOrd="0" destOrd="1" presId="urn:microsoft.com/office/officeart/2005/8/layout/cycle8"/>
    <dgm:cxn modelId="{CB7633D0-4692-4127-83F2-5549A321434E}" srcId="{0FD2E746-A492-4D03-B648-604EE49E97C8}" destId="{6D15E4E6-5D35-4E82-A99B-9A6C37CBE2D9}" srcOrd="5" destOrd="0" parTransId="{28066B13-4285-4E46-ADA6-04B0359B7C85}" sibTransId="{7BF6270F-B42D-45EB-AB9E-9B12610DBF26}"/>
    <dgm:cxn modelId="{05CDD88E-24F0-4322-A42A-46DC0ED80BF8}" srcId="{A42EE5BE-A521-438D-99DE-3A63BA7350DF}" destId="{34AAB932-9320-4D8C-8F25-1FC60AF9F131}" srcOrd="0" destOrd="0" parTransId="{E0024C81-467E-45CD-AAFF-A0C8A8B128BA}" sibTransId="{BDD339DE-2B42-4F8F-9A1F-C68A755158F2}"/>
    <dgm:cxn modelId="{8F69EBBC-4CEE-49AE-978F-D75D59ACD205}" type="presOf" srcId="{BE08569D-8427-474E-8293-01C0E63CF832}" destId="{B3329AD3-6095-497B-B241-7FE73C889FCC}" srcOrd="0" destOrd="0" presId="urn:microsoft.com/office/officeart/2005/8/layout/cycle8"/>
    <dgm:cxn modelId="{EAF89906-1A92-444B-9257-E48432CDBCB6}" srcId="{35CFD3D8-C2C8-4626-A653-1E74F8E72E06}" destId="{CCF2ABED-8C42-429A-B2FD-47714F956B88}" srcOrd="1" destOrd="0" parTransId="{6564FC39-B009-4FDD-8892-28834C8DE365}" sibTransId="{91BD7B30-5295-40F3-AFF3-F366ED9E7174}"/>
    <dgm:cxn modelId="{D9920ABC-485F-4E26-91ED-CE9365956441}" type="presOf" srcId="{DAB56A6E-933C-4BA5-9B94-CD2D4AB681EE}" destId="{D9B2E4F3-CD06-4D54-A542-9A84A49D8CE3}" srcOrd="0" destOrd="2" presId="urn:microsoft.com/office/officeart/2005/8/layout/cycle8"/>
    <dgm:cxn modelId="{3EB49ECD-B728-4AC9-BBC7-A52C499AA2CE}" type="presOf" srcId="{A42EE5BE-A521-438D-99DE-3A63BA7350DF}" destId="{345229A4-5CFF-4002-8A00-E4F674119FA1}" srcOrd="1" destOrd="0" presId="urn:microsoft.com/office/officeart/2005/8/layout/cycle8"/>
    <dgm:cxn modelId="{E1413859-4892-4FA6-9B5C-DC63A8E68988}" type="presOf" srcId="{9FAEDE20-1754-48F6-B350-D12356558279}" destId="{D9B2E4F3-CD06-4D54-A542-9A84A49D8CE3}" srcOrd="0" destOrd="0" presId="urn:microsoft.com/office/officeart/2005/8/layout/cycle8"/>
    <dgm:cxn modelId="{ACFC42C9-5E88-4262-A37E-D24EDD046F57}" type="presOf" srcId="{3EB20735-0D49-4A2C-9866-C514664580F8}" destId="{345229A4-5CFF-4002-8A00-E4F674119FA1}" srcOrd="1" destOrd="4" presId="urn:microsoft.com/office/officeart/2005/8/layout/cycle8"/>
    <dgm:cxn modelId="{24336B47-1397-45EA-AC38-515239C34CFF}" type="presParOf" srcId="{793C617E-BAFB-4633-AD57-83B55E781537}" destId="{FC71E748-8033-4DF4-874B-89042ECA42E5}" srcOrd="0" destOrd="0" presId="urn:microsoft.com/office/officeart/2005/8/layout/cycle8"/>
    <dgm:cxn modelId="{3069661D-AC09-4BFD-B88C-A100D099B4CB}" type="presParOf" srcId="{793C617E-BAFB-4633-AD57-83B55E781537}" destId="{9EB94A6C-B9A1-4F9C-AB3D-577B8B245B33}" srcOrd="1" destOrd="0" presId="urn:microsoft.com/office/officeart/2005/8/layout/cycle8"/>
    <dgm:cxn modelId="{276BA838-7AC0-41C2-BD03-8CFE8AC0000E}" type="presParOf" srcId="{793C617E-BAFB-4633-AD57-83B55E781537}" destId="{280D06D5-A584-40A8-9446-4D39E7C7900B}" srcOrd="2" destOrd="0" presId="urn:microsoft.com/office/officeart/2005/8/layout/cycle8"/>
    <dgm:cxn modelId="{A49707CC-B500-4932-9A7A-E69D8FAD91CE}" type="presParOf" srcId="{793C617E-BAFB-4633-AD57-83B55E781537}" destId="{2C348B47-E07A-4D0D-AC61-FDD95F2DE918}" srcOrd="3" destOrd="0" presId="urn:microsoft.com/office/officeart/2005/8/layout/cycle8"/>
    <dgm:cxn modelId="{98FA5992-AEAD-410F-93A1-67406544307E}" type="presParOf" srcId="{793C617E-BAFB-4633-AD57-83B55E781537}" destId="{171F5CC2-C29B-4C12-A621-B387F60E888C}" srcOrd="4" destOrd="0" presId="urn:microsoft.com/office/officeart/2005/8/layout/cycle8"/>
    <dgm:cxn modelId="{67DC98E7-EC63-48C9-93B1-AE10C70AF732}" type="presParOf" srcId="{793C617E-BAFB-4633-AD57-83B55E781537}" destId="{B57E5AE1-8CA9-4F0A-AD02-29659A7097E9}" srcOrd="5" destOrd="0" presId="urn:microsoft.com/office/officeart/2005/8/layout/cycle8"/>
    <dgm:cxn modelId="{B0944B93-E987-4051-A95B-1ED8703531B8}" type="presParOf" srcId="{793C617E-BAFB-4633-AD57-83B55E781537}" destId="{01D5CF51-752B-4BB3-A2C8-5A7728055721}" srcOrd="6" destOrd="0" presId="urn:microsoft.com/office/officeart/2005/8/layout/cycle8"/>
    <dgm:cxn modelId="{CE5F6DEF-3ED3-4580-B6BA-EAAF15726D32}" type="presParOf" srcId="{793C617E-BAFB-4633-AD57-83B55E781537}" destId="{345229A4-5CFF-4002-8A00-E4F674119FA1}" srcOrd="7" destOrd="0" presId="urn:microsoft.com/office/officeart/2005/8/layout/cycle8"/>
    <dgm:cxn modelId="{EC8AF365-BF56-4B7A-853B-81CE42CAD6A6}" type="presParOf" srcId="{793C617E-BAFB-4633-AD57-83B55E781537}" destId="{D9B2E4F3-CD06-4D54-A542-9A84A49D8CE3}" srcOrd="8" destOrd="0" presId="urn:microsoft.com/office/officeart/2005/8/layout/cycle8"/>
    <dgm:cxn modelId="{BC4DF79D-1A01-4F57-94D1-C5E8A4CB9137}" type="presParOf" srcId="{793C617E-BAFB-4633-AD57-83B55E781537}" destId="{FC38BE83-BDF6-4B1E-AE6A-93D79D4A26F6}" srcOrd="9" destOrd="0" presId="urn:microsoft.com/office/officeart/2005/8/layout/cycle8"/>
    <dgm:cxn modelId="{27812DF8-3802-4DF2-84D4-48AD58C64013}" type="presParOf" srcId="{793C617E-BAFB-4633-AD57-83B55E781537}" destId="{13FA66C9-8C72-4967-A2A8-10E381F67ADA}" srcOrd="10" destOrd="0" presId="urn:microsoft.com/office/officeart/2005/8/layout/cycle8"/>
    <dgm:cxn modelId="{4076D44E-93D2-4B8E-A093-35C2AEA729DA}" type="presParOf" srcId="{793C617E-BAFB-4633-AD57-83B55E781537}" destId="{5C32A6AB-3F01-4979-81A2-B5DF381C9507}" srcOrd="11" destOrd="0" presId="urn:microsoft.com/office/officeart/2005/8/layout/cycle8"/>
    <dgm:cxn modelId="{CDB37C3B-A922-401A-BBDF-43CBFA885F00}" type="presParOf" srcId="{793C617E-BAFB-4633-AD57-83B55E781537}" destId="{B3329AD3-6095-497B-B241-7FE73C889FCC}" srcOrd="12" destOrd="0" presId="urn:microsoft.com/office/officeart/2005/8/layout/cycle8"/>
    <dgm:cxn modelId="{9C4A3295-BC45-4800-8E2E-868F55011B6D}" type="presParOf" srcId="{793C617E-BAFB-4633-AD57-83B55E781537}" destId="{2D9E5F17-E9A0-45B7-9929-38AB725CBE62}" srcOrd="13" destOrd="0" presId="urn:microsoft.com/office/officeart/2005/8/layout/cycle8"/>
    <dgm:cxn modelId="{026894EB-B190-4400-9D8B-4CE20B5E9F1F}" type="presParOf" srcId="{793C617E-BAFB-4633-AD57-83B55E781537}" destId="{5FB6FA5E-8DA1-40B2-9661-D4D97FB0185F}" srcOrd="14" destOrd="0" presId="urn:microsoft.com/office/officeart/2005/8/layout/cycle8"/>
    <dgm:cxn modelId="{2E5E1630-4362-4A60-A3EC-0CCC3849BB3C}" type="presParOf" srcId="{793C617E-BAFB-4633-AD57-83B55E781537}" destId="{951BB98A-354A-477F-9F03-D4F09FA6799D}" srcOrd="15" destOrd="0" presId="urn:microsoft.com/office/officeart/2005/8/layout/cycle8"/>
    <dgm:cxn modelId="{3F260C49-E02E-410A-94F9-DB0AC0E49707}" type="presParOf" srcId="{793C617E-BAFB-4633-AD57-83B55E781537}" destId="{0E11EF89-E594-480D-B05C-515571D8DCA0}" srcOrd="16" destOrd="0" presId="urn:microsoft.com/office/officeart/2005/8/layout/cycle8"/>
    <dgm:cxn modelId="{E6F06D5F-0B9F-4714-B4D5-5D646FD4AAA8}" type="presParOf" srcId="{793C617E-BAFB-4633-AD57-83B55E781537}" destId="{309E8E7B-099C-4978-8B2B-2645CDFF7FF5}" srcOrd="17" destOrd="0" presId="urn:microsoft.com/office/officeart/2005/8/layout/cycle8"/>
    <dgm:cxn modelId="{9266DEF6-B1BE-40AE-97BF-5E9819F5B619}" type="presParOf" srcId="{793C617E-BAFB-4633-AD57-83B55E781537}" destId="{9D4E0FBF-08C4-4C46-AE67-F12E49723FDA}" srcOrd="18" destOrd="0" presId="urn:microsoft.com/office/officeart/2005/8/layout/cycle8"/>
    <dgm:cxn modelId="{524BB6C6-64B3-4C16-99F2-A0F8D974ECF1}" type="presParOf" srcId="{793C617E-BAFB-4633-AD57-83B55E781537}" destId="{C0760D75-F29B-4079-8F2E-044E3073E41A}" srcOrd="19" destOrd="0" presId="urn:microsoft.com/office/officeart/2005/8/layout/cycle8"/>
    <dgm:cxn modelId="{A5B05642-1C2F-4F2E-AA44-00A87EABBCD4}" type="presParOf" srcId="{793C617E-BAFB-4633-AD57-83B55E781537}" destId="{3B1C6B7C-3FB7-416B-AA2D-46DD05C36E62}" srcOrd="20" destOrd="0" presId="urn:microsoft.com/office/officeart/2005/8/layout/cycle8"/>
    <dgm:cxn modelId="{794A17D3-A075-44A9-BEBC-9903D13BBE5A}" type="presParOf" srcId="{793C617E-BAFB-4633-AD57-83B55E781537}" destId="{57840598-A0E1-4823-B618-E9E16B95B9BF}" srcOrd="21" destOrd="0" presId="urn:microsoft.com/office/officeart/2005/8/layout/cycle8"/>
    <dgm:cxn modelId="{1750FAF9-981D-4D64-BA11-56BE258DC58B}" type="presParOf" srcId="{793C617E-BAFB-4633-AD57-83B55E781537}" destId="{0069B2B3-05B8-41D1-BCFA-99A8665C8DDE}" srcOrd="22" destOrd="0" presId="urn:microsoft.com/office/officeart/2005/8/layout/cycle8"/>
    <dgm:cxn modelId="{97714CCC-5927-4AB9-B717-4B6EBF3C7B6F}" type="presParOf" srcId="{793C617E-BAFB-4633-AD57-83B55E781537}" destId="{2459D749-1707-4922-8C13-9B3058E17F44}" srcOrd="23" destOrd="0" presId="urn:microsoft.com/office/officeart/2005/8/layout/cycle8"/>
    <dgm:cxn modelId="{4673A89C-2E1D-491A-9037-DCB1B637E7EA}" type="presParOf" srcId="{793C617E-BAFB-4633-AD57-83B55E781537}" destId="{12DE3330-A27C-45AF-ACF2-D9BA7FC1C474}" srcOrd="24" destOrd="0" presId="urn:microsoft.com/office/officeart/2005/8/layout/cycle8"/>
    <dgm:cxn modelId="{B65DB93B-9906-4131-82B3-3830840DFE85}" type="presParOf" srcId="{793C617E-BAFB-4633-AD57-83B55E781537}" destId="{BA93EC82-2361-480D-B36B-9E8F669EAA36}" srcOrd="25" destOrd="0" presId="urn:microsoft.com/office/officeart/2005/8/layout/cycle8"/>
    <dgm:cxn modelId="{4A027F07-AC65-4894-9171-C450CD9BF35B}" type="presParOf" srcId="{793C617E-BAFB-4633-AD57-83B55E781537}" destId="{A500B8A0-090E-4F78-A59C-FE8F734A3A5B}" srcOrd="26" destOrd="0" presId="urn:microsoft.com/office/officeart/2005/8/layout/cycle8"/>
    <dgm:cxn modelId="{65E37F19-2DC4-4A14-B2EF-ACBA8FCB1110}" type="presParOf" srcId="{793C617E-BAFB-4633-AD57-83B55E781537}" destId="{1E0AD87A-4D7A-467D-A3D1-BC28E68B039F}" srcOrd="27" destOrd="0" presId="urn:microsoft.com/office/officeart/2005/8/layout/cycle8"/>
    <dgm:cxn modelId="{F4331566-6C99-48CE-B2B3-E3F682574C32}" type="presParOf" srcId="{793C617E-BAFB-4633-AD57-83B55E781537}" destId="{8EBE2D5E-6591-4EDC-BDE1-C74A56F2A472}" srcOrd="28" destOrd="0" presId="urn:microsoft.com/office/officeart/2005/8/layout/cycle8"/>
    <dgm:cxn modelId="{47A9B29C-5C6D-471F-BFE7-AF3583A7E398}" type="presParOf" srcId="{793C617E-BAFB-4633-AD57-83B55E781537}" destId="{B4BD4A6C-34D6-47F1-A5A9-8C9B01B51D7F}"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40EB37-EBC6-4017-A9FA-DFDFEBE0ADA4}" type="doc">
      <dgm:prSet loTypeId="urn:microsoft.com/office/officeart/2005/8/layout/venn1" loCatId="relationship" qsTypeId="urn:microsoft.com/office/officeart/2005/8/quickstyle/3d4" qsCatId="3D" csTypeId="urn:microsoft.com/office/officeart/2005/8/colors/accent1_2" csCatId="accent1" phldr="1"/>
      <dgm:spPr/>
      <dgm:t>
        <a:bodyPr/>
        <a:lstStyle/>
        <a:p>
          <a:endParaRPr lang="en-US"/>
        </a:p>
      </dgm:t>
    </dgm:pt>
    <dgm:pt modelId="{962982D8-1B66-42A5-A0CC-24C71004FB62}">
      <dgm:prSet custT="1"/>
      <dgm:spPr/>
      <dgm:t>
        <a:bodyPr/>
        <a:lstStyle/>
        <a:p>
          <a:pPr rtl="0"/>
          <a:r>
            <a:rPr lang="en-US" sz="6600" dirty="0">
              <a:latin typeface="Berlin Sans FB Demi" pitchFamily="34" charset="0"/>
            </a:rPr>
            <a:t>THANK YOU….</a:t>
          </a:r>
        </a:p>
      </dgm:t>
    </dgm:pt>
    <dgm:pt modelId="{7517CCB4-463F-4E6E-B4AC-BA7DEE6128C6}" type="parTrans" cxnId="{7D9C7CA5-3545-4A0F-9745-F3F70306705D}">
      <dgm:prSet/>
      <dgm:spPr/>
      <dgm:t>
        <a:bodyPr/>
        <a:lstStyle/>
        <a:p>
          <a:endParaRPr lang="en-US"/>
        </a:p>
      </dgm:t>
    </dgm:pt>
    <dgm:pt modelId="{5E791091-A65B-4844-88BB-FD361545EB5C}" type="sibTrans" cxnId="{7D9C7CA5-3545-4A0F-9745-F3F70306705D}">
      <dgm:prSet/>
      <dgm:spPr/>
      <dgm:t>
        <a:bodyPr/>
        <a:lstStyle/>
        <a:p>
          <a:endParaRPr lang="en-US"/>
        </a:p>
      </dgm:t>
    </dgm:pt>
    <dgm:pt modelId="{A357D97B-06EA-4180-89E1-CE4AE62688BD}" type="pres">
      <dgm:prSet presAssocID="{7140EB37-EBC6-4017-A9FA-DFDFEBE0ADA4}" presName="compositeShape" presStyleCnt="0">
        <dgm:presLayoutVars>
          <dgm:chMax val="7"/>
          <dgm:dir/>
          <dgm:resizeHandles val="exact"/>
        </dgm:presLayoutVars>
      </dgm:prSet>
      <dgm:spPr/>
      <dgm:t>
        <a:bodyPr/>
        <a:lstStyle/>
        <a:p>
          <a:endParaRPr lang="en-US"/>
        </a:p>
      </dgm:t>
    </dgm:pt>
    <dgm:pt modelId="{75A46179-CEF5-4DCF-8E33-B3F7A35D4E21}" type="pres">
      <dgm:prSet presAssocID="{962982D8-1B66-42A5-A0CC-24C71004FB62}" presName="circ1TxSh" presStyleLbl="vennNode1" presStyleIdx="0" presStyleCnt="1" custScaleX="133655" custLinFactNeighborX="2491" custLinFactNeighborY="-12063"/>
      <dgm:spPr/>
      <dgm:t>
        <a:bodyPr/>
        <a:lstStyle/>
        <a:p>
          <a:endParaRPr lang="en-US"/>
        </a:p>
      </dgm:t>
    </dgm:pt>
  </dgm:ptLst>
  <dgm:cxnLst>
    <dgm:cxn modelId="{DB95443A-6EA7-4BD7-850A-FC9C85CBF5A6}" type="presOf" srcId="{7140EB37-EBC6-4017-A9FA-DFDFEBE0ADA4}" destId="{A357D97B-06EA-4180-89E1-CE4AE62688BD}" srcOrd="0" destOrd="0" presId="urn:microsoft.com/office/officeart/2005/8/layout/venn1"/>
    <dgm:cxn modelId="{056DCF7A-FD89-4558-885A-B1BB394E7E16}" type="presOf" srcId="{962982D8-1B66-42A5-A0CC-24C71004FB62}" destId="{75A46179-CEF5-4DCF-8E33-B3F7A35D4E21}" srcOrd="0" destOrd="0" presId="urn:microsoft.com/office/officeart/2005/8/layout/venn1"/>
    <dgm:cxn modelId="{7D9C7CA5-3545-4A0F-9745-F3F70306705D}" srcId="{7140EB37-EBC6-4017-A9FA-DFDFEBE0ADA4}" destId="{962982D8-1B66-42A5-A0CC-24C71004FB62}" srcOrd="0" destOrd="0" parTransId="{7517CCB4-463F-4E6E-B4AC-BA7DEE6128C6}" sibTransId="{5E791091-A65B-4844-88BB-FD361545EB5C}"/>
    <dgm:cxn modelId="{F0BA7F46-1AB4-4857-B5AD-55A130D686C3}" type="presParOf" srcId="{A357D97B-06EA-4180-89E1-CE4AE62688BD}" destId="{75A46179-CEF5-4DCF-8E33-B3F7A35D4E21}"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D6DD9-D79C-4B09-ABB7-A1BB1CCC578E}">
      <dsp:nvSpPr>
        <dsp:cNvPr id="0" name=""/>
        <dsp:cNvSpPr/>
      </dsp:nvSpPr>
      <dsp:spPr>
        <a:xfrm>
          <a:off x="507209" y="227"/>
          <a:ext cx="3281520" cy="820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2044700">
            <a:lnSpc>
              <a:spcPct val="90000"/>
            </a:lnSpc>
            <a:spcBef>
              <a:spcPct val="0"/>
            </a:spcBef>
            <a:spcAft>
              <a:spcPct val="35000"/>
            </a:spcAft>
          </a:pPr>
          <a:r>
            <a:rPr lang="en-US" sz="4600" kern="1200" dirty="0"/>
            <a:t>POWDER</a:t>
          </a:r>
        </a:p>
      </dsp:txBody>
      <dsp:txXfrm>
        <a:off x="531237" y="24255"/>
        <a:ext cx="3233464" cy="772324"/>
      </dsp:txXfrm>
    </dsp:sp>
    <dsp:sp modelId="{3D890230-EFFD-4B7C-9C68-2636A7DEC609}">
      <dsp:nvSpPr>
        <dsp:cNvPr id="0" name=""/>
        <dsp:cNvSpPr/>
      </dsp:nvSpPr>
      <dsp:spPr>
        <a:xfrm rot="5400000">
          <a:off x="2076186" y="892391"/>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14E90D-595A-4F44-84EA-3E7B98A0F0D3}">
      <dsp:nvSpPr>
        <dsp:cNvPr id="0" name=""/>
        <dsp:cNvSpPr/>
      </dsp:nvSpPr>
      <dsp:spPr>
        <a:xfrm>
          <a:off x="507209" y="1107740"/>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5,000 CRORE / 50 BILLION BACTERIA / KG</a:t>
          </a:r>
        </a:p>
      </dsp:txBody>
      <dsp:txXfrm>
        <a:off x="531237" y="1131768"/>
        <a:ext cx="3233464" cy="772324"/>
      </dsp:txXfrm>
    </dsp:sp>
    <dsp:sp modelId="{AE489E37-42D2-42E4-92B7-DDB74F816E29}">
      <dsp:nvSpPr>
        <dsp:cNvPr id="0" name=""/>
        <dsp:cNvSpPr/>
      </dsp:nvSpPr>
      <dsp:spPr>
        <a:xfrm rot="5400000">
          <a:off x="2076186" y="1999904"/>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0A7003-B0E5-44EB-9817-8764DE022171}">
      <dsp:nvSpPr>
        <dsp:cNvPr id="0" name=""/>
        <dsp:cNvSpPr/>
      </dsp:nvSpPr>
      <dsp:spPr>
        <a:xfrm>
          <a:off x="507209" y="2215254"/>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COST / KG = 200/-</a:t>
          </a:r>
        </a:p>
      </dsp:txBody>
      <dsp:txXfrm>
        <a:off x="531237" y="2239282"/>
        <a:ext cx="3233464" cy="772324"/>
      </dsp:txXfrm>
    </dsp:sp>
    <dsp:sp modelId="{F40AA5D1-5F26-401D-B8FB-68307A525F4A}">
      <dsp:nvSpPr>
        <dsp:cNvPr id="0" name=""/>
        <dsp:cNvSpPr/>
      </dsp:nvSpPr>
      <dsp:spPr>
        <a:xfrm rot="5400000">
          <a:off x="2076186" y="3107417"/>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D8BDDC-D63B-48F1-AD16-3A70D4D37B8D}">
      <dsp:nvSpPr>
        <dsp:cNvPr id="0" name=""/>
        <dsp:cNvSpPr/>
      </dsp:nvSpPr>
      <dsp:spPr>
        <a:xfrm>
          <a:off x="507209" y="3322767"/>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COST / BILLION BACTERIA = 20 X 200 = </a:t>
          </a:r>
          <a:r>
            <a:rPr lang="en-US" sz="2400" b="1" kern="1200" dirty="0">
              <a:solidFill>
                <a:srgbClr val="FF0000"/>
              </a:solidFill>
            </a:rPr>
            <a:t>4000/-</a:t>
          </a:r>
        </a:p>
      </dsp:txBody>
      <dsp:txXfrm>
        <a:off x="531237" y="3346795"/>
        <a:ext cx="3233464" cy="772324"/>
      </dsp:txXfrm>
    </dsp:sp>
    <dsp:sp modelId="{E447D4A2-CBD4-477D-97DB-734945E61534}">
      <dsp:nvSpPr>
        <dsp:cNvPr id="0" name=""/>
        <dsp:cNvSpPr/>
      </dsp:nvSpPr>
      <dsp:spPr>
        <a:xfrm>
          <a:off x="4248143" y="227"/>
          <a:ext cx="3281520" cy="820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2044700">
            <a:lnSpc>
              <a:spcPct val="90000"/>
            </a:lnSpc>
            <a:spcBef>
              <a:spcPct val="0"/>
            </a:spcBef>
            <a:spcAft>
              <a:spcPct val="35000"/>
            </a:spcAft>
          </a:pPr>
          <a:r>
            <a:rPr lang="en-US" sz="4600" kern="1200" dirty="0"/>
            <a:t>LIQUID</a:t>
          </a:r>
        </a:p>
      </dsp:txBody>
      <dsp:txXfrm>
        <a:off x="4272171" y="24255"/>
        <a:ext cx="3233464" cy="772324"/>
      </dsp:txXfrm>
    </dsp:sp>
    <dsp:sp modelId="{A732991A-C672-4B47-B5E4-9B9D98AA5A9F}">
      <dsp:nvSpPr>
        <dsp:cNvPr id="0" name=""/>
        <dsp:cNvSpPr/>
      </dsp:nvSpPr>
      <dsp:spPr>
        <a:xfrm rot="5400000">
          <a:off x="5817120" y="892391"/>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7582E1-11BA-49E8-99ED-12614A01AEBC}">
      <dsp:nvSpPr>
        <dsp:cNvPr id="0" name=""/>
        <dsp:cNvSpPr/>
      </dsp:nvSpPr>
      <dsp:spPr>
        <a:xfrm>
          <a:off x="4248143" y="1107740"/>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a:t>10,000 CRORE / 100 BILLION  BACTERIA / LTR</a:t>
          </a:r>
        </a:p>
      </dsp:txBody>
      <dsp:txXfrm>
        <a:off x="4272171" y="1131768"/>
        <a:ext cx="3233464" cy="772324"/>
      </dsp:txXfrm>
    </dsp:sp>
    <dsp:sp modelId="{20AE7EE2-26E9-4CEE-A7E9-BE93436C05B1}">
      <dsp:nvSpPr>
        <dsp:cNvPr id="0" name=""/>
        <dsp:cNvSpPr/>
      </dsp:nvSpPr>
      <dsp:spPr>
        <a:xfrm rot="5400000">
          <a:off x="5817120" y="1999904"/>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1F80B3-205C-4BDF-8C41-0AE5D825BF09}">
      <dsp:nvSpPr>
        <dsp:cNvPr id="0" name=""/>
        <dsp:cNvSpPr/>
      </dsp:nvSpPr>
      <dsp:spPr>
        <a:xfrm>
          <a:off x="4248143" y="2215254"/>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COST / LTR = 500/-</a:t>
          </a:r>
        </a:p>
      </dsp:txBody>
      <dsp:txXfrm>
        <a:off x="4272171" y="2239282"/>
        <a:ext cx="3233464" cy="772324"/>
      </dsp:txXfrm>
    </dsp:sp>
    <dsp:sp modelId="{AF2F440D-E6FF-412C-8E67-5AAB40B3F27E}">
      <dsp:nvSpPr>
        <dsp:cNvPr id="0" name=""/>
        <dsp:cNvSpPr/>
      </dsp:nvSpPr>
      <dsp:spPr>
        <a:xfrm rot="5400000">
          <a:off x="5817120" y="3107417"/>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F30B9D-4C80-484D-B36B-1D131085F3C1}">
      <dsp:nvSpPr>
        <dsp:cNvPr id="0" name=""/>
        <dsp:cNvSpPr/>
      </dsp:nvSpPr>
      <dsp:spPr>
        <a:xfrm>
          <a:off x="4248143" y="3322767"/>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COST / BILLION BACTERIA = 10 X 500 = </a:t>
          </a:r>
          <a:r>
            <a:rPr lang="en-US" sz="2400" b="1" kern="1200" dirty="0">
              <a:solidFill>
                <a:srgbClr val="FF0000"/>
              </a:solidFill>
            </a:rPr>
            <a:t>5000/-</a:t>
          </a:r>
        </a:p>
      </dsp:txBody>
      <dsp:txXfrm>
        <a:off x="4272171" y="3346795"/>
        <a:ext cx="3233464" cy="772324"/>
      </dsp:txXfrm>
    </dsp:sp>
    <dsp:sp modelId="{629CB740-3794-4619-BB81-303460FE98F6}">
      <dsp:nvSpPr>
        <dsp:cNvPr id="0" name=""/>
        <dsp:cNvSpPr/>
      </dsp:nvSpPr>
      <dsp:spPr>
        <a:xfrm>
          <a:off x="7989076" y="227"/>
          <a:ext cx="3281520" cy="820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2044700">
            <a:lnSpc>
              <a:spcPct val="90000"/>
            </a:lnSpc>
            <a:spcBef>
              <a:spcPct val="0"/>
            </a:spcBef>
            <a:spcAft>
              <a:spcPct val="35000"/>
            </a:spcAft>
          </a:pPr>
          <a:r>
            <a:rPr lang="en-US" sz="4600" kern="1200" dirty="0"/>
            <a:t>CAPSULE</a:t>
          </a:r>
        </a:p>
      </dsp:txBody>
      <dsp:txXfrm>
        <a:off x="8013104" y="24255"/>
        <a:ext cx="3233464" cy="772324"/>
      </dsp:txXfrm>
    </dsp:sp>
    <dsp:sp modelId="{9294FF9E-49F7-4CCF-86A3-23DD2E324273}">
      <dsp:nvSpPr>
        <dsp:cNvPr id="0" name=""/>
        <dsp:cNvSpPr/>
      </dsp:nvSpPr>
      <dsp:spPr>
        <a:xfrm rot="5400000">
          <a:off x="9558053" y="892391"/>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6257F1-1799-4847-9AC3-C16E45940852}">
      <dsp:nvSpPr>
        <dsp:cNvPr id="0" name=""/>
        <dsp:cNvSpPr/>
      </dsp:nvSpPr>
      <dsp:spPr>
        <a:xfrm>
          <a:off x="7989076" y="1107740"/>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a:t>1,00,000 CRORE / 1 BILLION  BACTERIA / NOS</a:t>
          </a:r>
        </a:p>
      </dsp:txBody>
      <dsp:txXfrm>
        <a:off x="8013104" y="1131768"/>
        <a:ext cx="3233464" cy="772324"/>
      </dsp:txXfrm>
    </dsp:sp>
    <dsp:sp modelId="{C94B8152-0864-46ED-A891-BA5C97E38A72}">
      <dsp:nvSpPr>
        <dsp:cNvPr id="0" name=""/>
        <dsp:cNvSpPr/>
      </dsp:nvSpPr>
      <dsp:spPr>
        <a:xfrm rot="5400000">
          <a:off x="9558053" y="1999904"/>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8D212D-214B-455C-88DB-A3F31B038F65}">
      <dsp:nvSpPr>
        <dsp:cNvPr id="0" name=""/>
        <dsp:cNvSpPr/>
      </dsp:nvSpPr>
      <dsp:spPr>
        <a:xfrm>
          <a:off x="7989076" y="2215254"/>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COST / CAPSULE = 340/-</a:t>
          </a:r>
        </a:p>
      </dsp:txBody>
      <dsp:txXfrm>
        <a:off x="8013104" y="2239282"/>
        <a:ext cx="3233464" cy="772324"/>
      </dsp:txXfrm>
    </dsp:sp>
    <dsp:sp modelId="{F4BD46AF-2871-460A-8959-C4D7E0314D45}">
      <dsp:nvSpPr>
        <dsp:cNvPr id="0" name=""/>
        <dsp:cNvSpPr/>
      </dsp:nvSpPr>
      <dsp:spPr>
        <a:xfrm rot="5400000">
          <a:off x="9558053" y="3107417"/>
          <a:ext cx="143566" cy="143566"/>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7875DE-C33D-4999-A2DD-7CDB9DD414A1}">
      <dsp:nvSpPr>
        <dsp:cNvPr id="0" name=""/>
        <dsp:cNvSpPr/>
      </dsp:nvSpPr>
      <dsp:spPr>
        <a:xfrm>
          <a:off x="7989076" y="3322767"/>
          <a:ext cx="3281520" cy="8203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COST / BILLION BACTERIA = 1 X 340 = </a:t>
          </a:r>
          <a:r>
            <a:rPr lang="en-US" sz="2400" b="1" kern="1200" dirty="0">
              <a:solidFill>
                <a:srgbClr val="FF0000"/>
              </a:solidFill>
            </a:rPr>
            <a:t>340/-</a:t>
          </a:r>
        </a:p>
      </dsp:txBody>
      <dsp:txXfrm>
        <a:off x="8013104" y="3346795"/>
        <a:ext cx="3233464" cy="7723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B3AB8E-BFBF-4431-A002-E876803CFC08}">
      <dsp:nvSpPr>
        <dsp:cNvPr id="0" name=""/>
        <dsp:cNvSpPr/>
      </dsp:nvSpPr>
      <dsp:spPr>
        <a:xfrm>
          <a:off x="3250" y="1393297"/>
          <a:ext cx="1528663" cy="12608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US" sz="1000" kern="1200" dirty="0"/>
            <a:t>Highly concentrated culture formulation with 1 trillion CFU per Gram</a:t>
          </a:r>
        </a:p>
      </dsp:txBody>
      <dsp:txXfrm>
        <a:off x="32265" y="1422312"/>
        <a:ext cx="1470633" cy="932620"/>
      </dsp:txXfrm>
    </dsp:sp>
    <dsp:sp modelId="{66C8868A-B743-4FDC-ABA1-F80D5278AFFF}">
      <dsp:nvSpPr>
        <dsp:cNvPr id="0" name=""/>
        <dsp:cNvSpPr/>
      </dsp:nvSpPr>
      <dsp:spPr>
        <a:xfrm>
          <a:off x="822333" y="1549979"/>
          <a:ext cx="1897984" cy="1897984"/>
        </a:xfrm>
        <a:prstGeom prst="leftCircularArrow">
          <a:avLst>
            <a:gd name="adj1" fmla="val 4264"/>
            <a:gd name="adj2" fmla="val 538946"/>
            <a:gd name="adj3" fmla="val 2314457"/>
            <a:gd name="adj4" fmla="val 9024489"/>
            <a:gd name="adj5" fmla="val 497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0E5EB5-F114-4A1D-B5FA-FCA18EE3DC40}">
      <dsp:nvSpPr>
        <dsp:cNvPr id="0" name=""/>
        <dsp:cNvSpPr/>
      </dsp:nvSpPr>
      <dsp:spPr>
        <a:xfrm>
          <a:off x="342952" y="2383947"/>
          <a:ext cx="1358811" cy="540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t>Powder Formulation</a:t>
          </a:r>
        </a:p>
      </dsp:txBody>
      <dsp:txXfrm>
        <a:off x="358778" y="2399773"/>
        <a:ext cx="1327159" cy="508702"/>
      </dsp:txXfrm>
    </dsp:sp>
    <dsp:sp modelId="{B2A67D9A-645A-472F-9BCA-B349F144B65C}">
      <dsp:nvSpPr>
        <dsp:cNvPr id="0" name=""/>
        <dsp:cNvSpPr/>
      </dsp:nvSpPr>
      <dsp:spPr>
        <a:xfrm>
          <a:off x="2087171" y="1393297"/>
          <a:ext cx="1528663" cy="12608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US" sz="1000" kern="1200" dirty="0"/>
            <a:t>1</a:t>
          </a:r>
          <a:r>
            <a:rPr lang="en-US" sz="1000" kern="1200" baseline="30000" dirty="0"/>
            <a:t>st</a:t>
          </a:r>
          <a:r>
            <a:rPr lang="en-US" sz="1000" kern="1200" dirty="0"/>
            <a:t> layer of safety - Gelatin Based capsule shells for better insulation and safety from external conditions</a:t>
          </a:r>
        </a:p>
      </dsp:txBody>
      <dsp:txXfrm>
        <a:off x="2116186" y="1692490"/>
        <a:ext cx="1470633" cy="932620"/>
      </dsp:txXfrm>
    </dsp:sp>
    <dsp:sp modelId="{D30CA00D-B741-4D71-B149-156340563CDC}">
      <dsp:nvSpPr>
        <dsp:cNvPr id="0" name=""/>
        <dsp:cNvSpPr/>
      </dsp:nvSpPr>
      <dsp:spPr>
        <a:xfrm>
          <a:off x="2893516" y="550023"/>
          <a:ext cx="2093313" cy="2093313"/>
        </a:xfrm>
        <a:prstGeom prst="circularArrow">
          <a:avLst>
            <a:gd name="adj1" fmla="val 3866"/>
            <a:gd name="adj2" fmla="val 483963"/>
            <a:gd name="adj3" fmla="val 19340527"/>
            <a:gd name="adj4" fmla="val 12575511"/>
            <a:gd name="adj5"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D634E3-D912-4AC7-A7F7-75A3ED8A2435}">
      <dsp:nvSpPr>
        <dsp:cNvPr id="0" name=""/>
        <dsp:cNvSpPr/>
      </dsp:nvSpPr>
      <dsp:spPr>
        <a:xfrm>
          <a:off x="2426874" y="1123120"/>
          <a:ext cx="1358811" cy="540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t>Encapsulation</a:t>
          </a:r>
        </a:p>
      </dsp:txBody>
      <dsp:txXfrm>
        <a:off x="2442700" y="1138946"/>
        <a:ext cx="1327159" cy="508702"/>
      </dsp:txXfrm>
    </dsp:sp>
    <dsp:sp modelId="{EF6AD103-DE62-44B1-95A4-0707527553CE}">
      <dsp:nvSpPr>
        <dsp:cNvPr id="0" name=""/>
        <dsp:cNvSpPr/>
      </dsp:nvSpPr>
      <dsp:spPr>
        <a:xfrm>
          <a:off x="4171093" y="1393297"/>
          <a:ext cx="1528663" cy="12608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US" sz="1000" kern="1200" dirty="0"/>
            <a:t>2</a:t>
          </a:r>
          <a:r>
            <a:rPr lang="en-US" sz="1000" kern="1200" baseline="30000" dirty="0"/>
            <a:t>nd</a:t>
          </a:r>
          <a:r>
            <a:rPr lang="en-US" sz="1000" kern="1200" dirty="0"/>
            <a:t> Layer of Safety - Seal packed Blister packing to make it water proof, and safe from external conditions</a:t>
          </a:r>
        </a:p>
      </dsp:txBody>
      <dsp:txXfrm>
        <a:off x="4200108" y="1422312"/>
        <a:ext cx="1470633" cy="932620"/>
      </dsp:txXfrm>
    </dsp:sp>
    <dsp:sp modelId="{20DF53D5-608A-4605-98D8-9FE86189857E}">
      <dsp:nvSpPr>
        <dsp:cNvPr id="0" name=""/>
        <dsp:cNvSpPr/>
      </dsp:nvSpPr>
      <dsp:spPr>
        <a:xfrm>
          <a:off x="4990177" y="1549979"/>
          <a:ext cx="1897984" cy="1897984"/>
        </a:xfrm>
        <a:prstGeom prst="leftCircularArrow">
          <a:avLst>
            <a:gd name="adj1" fmla="val 4264"/>
            <a:gd name="adj2" fmla="val 538946"/>
            <a:gd name="adj3" fmla="val 2314457"/>
            <a:gd name="adj4" fmla="val 9024489"/>
            <a:gd name="adj5" fmla="val 497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B1795C-0D3A-45C0-B4C2-348C68359C1D}">
      <dsp:nvSpPr>
        <dsp:cNvPr id="0" name=""/>
        <dsp:cNvSpPr/>
      </dsp:nvSpPr>
      <dsp:spPr>
        <a:xfrm>
          <a:off x="4510796" y="2383947"/>
          <a:ext cx="1358811" cy="540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t>Blister Packing</a:t>
          </a:r>
        </a:p>
      </dsp:txBody>
      <dsp:txXfrm>
        <a:off x="4526622" y="2399773"/>
        <a:ext cx="1327159" cy="508702"/>
      </dsp:txXfrm>
    </dsp:sp>
    <dsp:sp modelId="{896B72AE-C559-4050-9D34-CFC03D2489C3}">
      <dsp:nvSpPr>
        <dsp:cNvPr id="0" name=""/>
        <dsp:cNvSpPr/>
      </dsp:nvSpPr>
      <dsp:spPr>
        <a:xfrm>
          <a:off x="6255014" y="1393297"/>
          <a:ext cx="1528663" cy="12608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US" sz="1000" kern="1200" dirty="0"/>
            <a:t>3</a:t>
          </a:r>
          <a:r>
            <a:rPr lang="en-US" sz="1000" kern="1200" baseline="30000" dirty="0"/>
            <a:t>rd</a:t>
          </a:r>
          <a:r>
            <a:rPr lang="en-US" sz="1000" kern="1200" dirty="0"/>
            <a:t> Layer of Safety - Small Card board Box with lamination packing to save from temperature changes, Moisture and other external conditions </a:t>
          </a:r>
        </a:p>
      </dsp:txBody>
      <dsp:txXfrm>
        <a:off x="6284029" y="1692490"/>
        <a:ext cx="1470633" cy="932620"/>
      </dsp:txXfrm>
    </dsp:sp>
    <dsp:sp modelId="{B1F26A88-CCA9-4610-851F-85BA421A56C6}">
      <dsp:nvSpPr>
        <dsp:cNvPr id="0" name=""/>
        <dsp:cNvSpPr/>
      </dsp:nvSpPr>
      <dsp:spPr>
        <a:xfrm>
          <a:off x="7061359" y="550023"/>
          <a:ext cx="2093313" cy="2093313"/>
        </a:xfrm>
        <a:prstGeom prst="circularArrow">
          <a:avLst>
            <a:gd name="adj1" fmla="val 3866"/>
            <a:gd name="adj2" fmla="val 483963"/>
            <a:gd name="adj3" fmla="val 19340527"/>
            <a:gd name="adj4" fmla="val 12575511"/>
            <a:gd name="adj5"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5D3B4C-9CC7-4D4C-A416-22AC5C40EBD6}">
      <dsp:nvSpPr>
        <dsp:cNvPr id="0" name=""/>
        <dsp:cNvSpPr/>
      </dsp:nvSpPr>
      <dsp:spPr>
        <a:xfrm>
          <a:off x="6594717" y="1123120"/>
          <a:ext cx="1358811" cy="540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t>Box Packing</a:t>
          </a:r>
        </a:p>
      </dsp:txBody>
      <dsp:txXfrm>
        <a:off x="6610543" y="1138946"/>
        <a:ext cx="1327159" cy="508702"/>
      </dsp:txXfrm>
    </dsp:sp>
    <dsp:sp modelId="{F83DF8BB-933B-4886-89E7-859648CA3CB5}">
      <dsp:nvSpPr>
        <dsp:cNvPr id="0" name=""/>
        <dsp:cNvSpPr/>
      </dsp:nvSpPr>
      <dsp:spPr>
        <a:xfrm>
          <a:off x="8338936" y="1393297"/>
          <a:ext cx="1528663" cy="12608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US" sz="1000" kern="1200" dirty="0"/>
            <a:t>4</a:t>
          </a:r>
          <a:r>
            <a:rPr lang="en-US" sz="1000" kern="1200" baseline="30000" dirty="0"/>
            <a:t>th</a:t>
          </a:r>
          <a:r>
            <a:rPr lang="en-US" sz="1000" kern="1200" dirty="0"/>
            <a:t> Layer of Safety - 2</a:t>
          </a:r>
          <a:r>
            <a:rPr lang="en-US" sz="1000" kern="1200" baseline="30000" dirty="0"/>
            <a:t>nd</a:t>
          </a:r>
          <a:r>
            <a:rPr lang="en-US" sz="1000" kern="1200" dirty="0"/>
            <a:t> Layer of Card Board box packing for proper storage, safety and mis handling</a:t>
          </a:r>
        </a:p>
      </dsp:txBody>
      <dsp:txXfrm>
        <a:off x="8367951" y="1422312"/>
        <a:ext cx="1470633" cy="932620"/>
      </dsp:txXfrm>
    </dsp:sp>
    <dsp:sp modelId="{136F147B-3484-4DBF-970F-AB7F935D69D0}">
      <dsp:nvSpPr>
        <dsp:cNvPr id="0" name=""/>
        <dsp:cNvSpPr/>
      </dsp:nvSpPr>
      <dsp:spPr>
        <a:xfrm>
          <a:off x="9158020" y="1549979"/>
          <a:ext cx="1897984" cy="1897984"/>
        </a:xfrm>
        <a:prstGeom prst="leftCircularArrow">
          <a:avLst>
            <a:gd name="adj1" fmla="val 4264"/>
            <a:gd name="adj2" fmla="val 538946"/>
            <a:gd name="adj3" fmla="val 2314457"/>
            <a:gd name="adj4" fmla="val 9024489"/>
            <a:gd name="adj5" fmla="val 497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3BEEC5-B70C-496F-981B-BAC0BD199144}">
      <dsp:nvSpPr>
        <dsp:cNvPr id="0" name=""/>
        <dsp:cNvSpPr/>
      </dsp:nvSpPr>
      <dsp:spPr>
        <a:xfrm>
          <a:off x="8678639" y="2383947"/>
          <a:ext cx="1358811" cy="540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t>Jumbo Box Packing</a:t>
          </a:r>
        </a:p>
      </dsp:txBody>
      <dsp:txXfrm>
        <a:off x="8694465" y="2399773"/>
        <a:ext cx="1327159" cy="508702"/>
      </dsp:txXfrm>
    </dsp:sp>
    <dsp:sp modelId="{185DA182-011B-44AA-9174-B1F456069F57}">
      <dsp:nvSpPr>
        <dsp:cNvPr id="0" name=""/>
        <dsp:cNvSpPr/>
      </dsp:nvSpPr>
      <dsp:spPr>
        <a:xfrm>
          <a:off x="10422858" y="1393297"/>
          <a:ext cx="1528663" cy="12608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57150" lvl="1" indent="-57150" algn="l" defTabSz="444500">
            <a:lnSpc>
              <a:spcPct val="90000"/>
            </a:lnSpc>
            <a:spcBef>
              <a:spcPct val="0"/>
            </a:spcBef>
            <a:spcAft>
              <a:spcPct val="15000"/>
            </a:spcAft>
            <a:buChar char="••"/>
          </a:pPr>
          <a:r>
            <a:rPr lang="en-US" sz="1000" kern="1200" dirty="0"/>
            <a:t>5</a:t>
          </a:r>
          <a:r>
            <a:rPr lang="en-US" sz="1000" kern="1200" baseline="30000" dirty="0"/>
            <a:t>th</a:t>
          </a:r>
          <a:r>
            <a:rPr lang="en-US" sz="1000" kern="1200" dirty="0"/>
            <a:t> Layer of Safety - Top layer of Card Board Box for proper handing , safety from moisture, proper stacking </a:t>
          </a:r>
          <a:r>
            <a:rPr lang="en-US" sz="1000" kern="1200" dirty="0" err="1"/>
            <a:t>etc</a:t>
          </a:r>
          <a:endParaRPr lang="en-US" sz="1000" kern="1200" dirty="0"/>
        </a:p>
      </dsp:txBody>
      <dsp:txXfrm>
        <a:off x="10451873" y="1692490"/>
        <a:ext cx="1470633" cy="932620"/>
      </dsp:txXfrm>
    </dsp:sp>
    <dsp:sp modelId="{9B16D475-BFD7-4EE4-9BBC-AB889B573534}">
      <dsp:nvSpPr>
        <dsp:cNvPr id="0" name=""/>
        <dsp:cNvSpPr/>
      </dsp:nvSpPr>
      <dsp:spPr>
        <a:xfrm>
          <a:off x="10762561" y="1123120"/>
          <a:ext cx="1358811" cy="540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t>Cartoon Box Packing</a:t>
          </a:r>
        </a:p>
      </dsp:txBody>
      <dsp:txXfrm>
        <a:off x="10778387" y="1138946"/>
        <a:ext cx="1327159" cy="5087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1E748-8033-4DF4-874B-89042ECA42E5}">
      <dsp:nvSpPr>
        <dsp:cNvPr id="0" name=""/>
        <dsp:cNvSpPr/>
      </dsp:nvSpPr>
      <dsp:spPr>
        <a:xfrm>
          <a:off x="1421839" y="375952"/>
          <a:ext cx="5511863" cy="5511863"/>
        </a:xfrm>
        <a:prstGeom prst="pie">
          <a:avLst>
            <a:gd name="adj1" fmla="val 16200000"/>
            <a:gd name="adj2" fmla="val 19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lvl="0" algn="l" defTabSz="711200">
            <a:lnSpc>
              <a:spcPct val="90000"/>
            </a:lnSpc>
            <a:spcBef>
              <a:spcPct val="0"/>
            </a:spcBef>
            <a:spcAft>
              <a:spcPct val="35000"/>
            </a:spcAft>
          </a:pPr>
          <a:r>
            <a:rPr lang="en-US" sz="1600" b="1" kern="1200" dirty="0">
              <a:solidFill>
                <a:schemeClr val="tx1"/>
              </a:solidFill>
            </a:rPr>
            <a:t>SOIL PREPRATION</a:t>
          </a:r>
        </a:p>
        <a:p>
          <a:pPr marL="57150" lvl="1" indent="-57150" algn="l" defTabSz="355600">
            <a:lnSpc>
              <a:spcPct val="90000"/>
            </a:lnSpc>
            <a:spcBef>
              <a:spcPct val="0"/>
            </a:spcBef>
            <a:spcAft>
              <a:spcPct val="15000"/>
            </a:spcAft>
            <a:buChar char="••"/>
          </a:pPr>
          <a:r>
            <a:rPr lang="en-US" sz="800" kern="1200" dirty="0"/>
            <a:t>MYCORRHIZA</a:t>
          </a:r>
        </a:p>
        <a:p>
          <a:pPr marL="57150" lvl="1" indent="-57150" algn="l" defTabSz="355600">
            <a:lnSpc>
              <a:spcPct val="90000"/>
            </a:lnSpc>
            <a:spcBef>
              <a:spcPct val="0"/>
            </a:spcBef>
            <a:spcAft>
              <a:spcPct val="15000"/>
            </a:spcAft>
            <a:buChar char="••"/>
          </a:pPr>
          <a:r>
            <a:rPr lang="en-US" sz="800" kern="1200" dirty="0"/>
            <a:t>BIO FERTILIZERS – AZOSS / AZOTO / ACETO / RHIZO, PSB, ZINC, POTASH</a:t>
          </a:r>
        </a:p>
        <a:p>
          <a:pPr marL="57150" lvl="1" indent="-57150" algn="l" defTabSz="355600">
            <a:lnSpc>
              <a:spcPct val="90000"/>
            </a:lnSpc>
            <a:spcBef>
              <a:spcPct val="0"/>
            </a:spcBef>
            <a:spcAft>
              <a:spcPct val="15000"/>
            </a:spcAft>
            <a:buChar char="••"/>
          </a:pPr>
          <a:r>
            <a:rPr lang="en-US" sz="800" kern="1200" dirty="0"/>
            <a:t>PROM</a:t>
          </a:r>
        </a:p>
      </dsp:txBody>
      <dsp:txXfrm>
        <a:off x="4309006" y="1080027"/>
        <a:ext cx="1443583" cy="1115496"/>
      </dsp:txXfrm>
    </dsp:sp>
    <dsp:sp modelId="{171F5CC2-C29B-4C12-A621-B387F60E888C}">
      <dsp:nvSpPr>
        <dsp:cNvPr id="0" name=""/>
        <dsp:cNvSpPr/>
      </dsp:nvSpPr>
      <dsp:spPr>
        <a:xfrm>
          <a:off x="1487457" y="489470"/>
          <a:ext cx="5511863" cy="5511863"/>
        </a:xfrm>
        <a:prstGeom prst="pie">
          <a:avLst>
            <a:gd name="adj1" fmla="val 19800000"/>
            <a:gd name="adj2" fmla="val 180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lvl="0" algn="l" defTabSz="711200">
            <a:lnSpc>
              <a:spcPct val="90000"/>
            </a:lnSpc>
            <a:spcBef>
              <a:spcPct val="0"/>
            </a:spcBef>
            <a:spcAft>
              <a:spcPct val="35000"/>
            </a:spcAft>
          </a:pPr>
          <a:r>
            <a:rPr lang="en-US" sz="1600" kern="1200" dirty="0">
              <a:solidFill>
                <a:schemeClr val="tx1"/>
              </a:solidFill>
            </a:rPr>
            <a:t>SEED TREATMENT</a:t>
          </a:r>
        </a:p>
        <a:p>
          <a:pPr marL="57150" lvl="1" indent="-57150" algn="l" defTabSz="355600">
            <a:lnSpc>
              <a:spcPct val="90000"/>
            </a:lnSpc>
            <a:spcBef>
              <a:spcPct val="0"/>
            </a:spcBef>
            <a:spcAft>
              <a:spcPct val="15000"/>
            </a:spcAft>
            <a:buChar char="••"/>
          </a:pPr>
          <a:r>
            <a:rPr lang="en-US" sz="800" kern="1200" dirty="0"/>
            <a:t>INDOFA + BACILLUS</a:t>
          </a:r>
        </a:p>
        <a:p>
          <a:pPr marL="57150" lvl="1" indent="-57150" algn="l" defTabSz="355600">
            <a:lnSpc>
              <a:spcPct val="90000"/>
            </a:lnSpc>
            <a:spcBef>
              <a:spcPct val="0"/>
            </a:spcBef>
            <a:spcAft>
              <a:spcPct val="15000"/>
            </a:spcAft>
            <a:buChar char="••"/>
          </a:pPr>
          <a:r>
            <a:rPr lang="en-US" sz="800" kern="1200" dirty="0"/>
            <a:t>NPK</a:t>
          </a:r>
        </a:p>
      </dsp:txBody>
      <dsp:txXfrm>
        <a:off x="5227650" y="2720462"/>
        <a:ext cx="1509200" cy="1082687"/>
      </dsp:txXfrm>
    </dsp:sp>
    <dsp:sp modelId="{D9B2E4F3-CD06-4D54-A542-9A84A49D8CE3}">
      <dsp:nvSpPr>
        <dsp:cNvPr id="0" name=""/>
        <dsp:cNvSpPr/>
      </dsp:nvSpPr>
      <dsp:spPr>
        <a:xfrm>
          <a:off x="1333677" y="532050"/>
          <a:ext cx="5688187" cy="5653738"/>
        </a:xfrm>
        <a:prstGeom prst="pie">
          <a:avLst>
            <a:gd name="adj1" fmla="val 1800000"/>
            <a:gd name="adj2" fmla="val 540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lvl="0" algn="l" defTabSz="711200">
            <a:lnSpc>
              <a:spcPct val="90000"/>
            </a:lnSpc>
            <a:spcBef>
              <a:spcPct val="0"/>
            </a:spcBef>
            <a:spcAft>
              <a:spcPct val="35000"/>
            </a:spcAft>
          </a:pPr>
          <a:r>
            <a:rPr lang="en-US" sz="1600" kern="1200" dirty="0">
              <a:solidFill>
                <a:schemeClr val="tx1"/>
              </a:solidFill>
            </a:rPr>
            <a:t>MONTHLY CYCLE </a:t>
          </a:r>
          <a:r>
            <a:rPr lang="en-US" sz="600" kern="1200" dirty="0">
              <a:solidFill>
                <a:schemeClr val="tx1"/>
              </a:solidFill>
            </a:rPr>
            <a:t>30 DAYS / 60 DAYS / 90 DAYS / 120 DAYS / 150 DAYS / 180 DAYS / 210 DAYS / 240 DAYS / 270 DAYS / 300 DAYS</a:t>
          </a:r>
        </a:p>
        <a:p>
          <a:pPr marL="57150" lvl="1" indent="-57150" algn="l" defTabSz="444500">
            <a:lnSpc>
              <a:spcPct val="90000"/>
            </a:lnSpc>
            <a:spcBef>
              <a:spcPct val="0"/>
            </a:spcBef>
            <a:spcAft>
              <a:spcPct val="15000"/>
            </a:spcAft>
            <a:buChar char="••"/>
          </a:pPr>
          <a:r>
            <a:rPr lang="en-US" sz="1000" kern="1200" dirty="0">
              <a:solidFill>
                <a:schemeClr val="tx1"/>
              </a:solidFill>
            </a:rPr>
            <a:t>PGPR – CROP FORCE</a:t>
          </a:r>
        </a:p>
        <a:p>
          <a:pPr marL="57150" lvl="1" indent="-57150" algn="l" defTabSz="444500">
            <a:lnSpc>
              <a:spcPct val="90000"/>
            </a:lnSpc>
            <a:spcBef>
              <a:spcPct val="0"/>
            </a:spcBef>
            <a:spcAft>
              <a:spcPct val="15000"/>
            </a:spcAft>
            <a:buChar char="••"/>
          </a:pPr>
          <a:r>
            <a:rPr lang="en-US" sz="1000" kern="1200" dirty="0">
              <a:solidFill>
                <a:schemeClr val="tx1"/>
              </a:solidFill>
            </a:rPr>
            <a:t>PGPR – HUMI GROW</a:t>
          </a:r>
        </a:p>
        <a:p>
          <a:pPr marL="57150" lvl="1" indent="-57150" algn="l" defTabSz="444500">
            <a:lnSpc>
              <a:spcPct val="90000"/>
            </a:lnSpc>
            <a:spcBef>
              <a:spcPct val="0"/>
            </a:spcBef>
            <a:spcAft>
              <a:spcPct val="15000"/>
            </a:spcAft>
            <a:buChar char="••"/>
          </a:pPr>
          <a:r>
            <a:rPr lang="en-US" sz="1000" kern="1200" dirty="0">
              <a:solidFill>
                <a:schemeClr val="tx1"/>
              </a:solidFill>
            </a:rPr>
            <a:t>Any 1 of above alternate month</a:t>
          </a:r>
        </a:p>
      </dsp:txBody>
      <dsp:txXfrm>
        <a:off x="4313204" y="4353036"/>
        <a:ext cx="1489763" cy="1144209"/>
      </dsp:txXfrm>
    </dsp:sp>
    <dsp:sp modelId="{B3329AD3-6095-497B-B241-7FE73C889FCC}">
      <dsp:nvSpPr>
        <dsp:cNvPr id="0" name=""/>
        <dsp:cNvSpPr/>
      </dsp:nvSpPr>
      <dsp:spPr>
        <a:xfrm>
          <a:off x="1290605" y="602988"/>
          <a:ext cx="5511863" cy="5511863"/>
        </a:xfrm>
        <a:prstGeom prst="pie">
          <a:avLst>
            <a:gd name="adj1" fmla="val 5400000"/>
            <a:gd name="adj2" fmla="val 900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en-US" sz="1400" b="1" kern="1200" dirty="0">
              <a:solidFill>
                <a:srgbClr val="FFFF00"/>
              </a:solidFill>
            </a:rPr>
            <a:t>POORNIMA CYCLE (3 DAY WITHIN FULL MOON)</a:t>
          </a:r>
        </a:p>
        <a:p>
          <a:pPr marL="57150" lvl="1" indent="-57150" algn="l" defTabSz="488950">
            <a:lnSpc>
              <a:spcPct val="90000"/>
            </a:lnSpc>
            <a:spcBef>
              <a:spcPct val="0"/>
            </a:spcBef>
            <a:spcAft>
              <a:spcPct val="15000"/>
            </a:spcAft>
            <a:buChar char="••"/>
          </a:pPr>
          <a:r>
            <a:rPr lang="en-US" sz="1100" kern="1200" dirty="0"/>
            <a:t>NPK</a:t>
          </a:r>
        </a:p>
        <a:p>
          <a:pPr marL="57150" lvl="1" indent="-57150" algn="l" defTabSz="488950">
            <a:lnSpc>
              <a:spcPct val="90000"/>
            </a:lnSpc>
            <a:spcBef>
              <a:spcPct val="0"/>
            </a:spcBef>
            <a:spcAft>
              <a:spcPct val="15000"/>
            </a:spcAft>
            <a:buChar char="••"/>
          </a:pPr>
          <a:r>
            <a:rPr lang="en-US" sz="1100" kern="1200" dirty="0"/>
            <a:t>ZINC</a:t>
          </a:r>
        </a:p>
      </dsp:txBody>
      <dsp:txXfrm>
        <a:off x="2471718" y="4328089"/>
        <a:ext cx="1443583" cy="1115496"/>
      </dsp:txXfrm>
    </dsp:sp>
    <dsp:sp modelId="{0E11EF89-E594-480D-B05C-515571D8DCA0}">
      <dsp:nvSpPr>
        <dsp:cNvPr id="0" name=""/>
        <dsp:cNvSpPr/>
      </dsp:nvSpPr>
      <dsp:spPr>
        <a:xfrm>
          <a:off x="1224987" y="489470"/>
          <a:ext cx="5511863" cy="5511863"/>
        </a:xfrm>
        <a:prstGeom prst="pie">
          <a:avLst>
            <a:gd name="adj1" fmla="val 9000000"/>
            <a:gd name="adj2" fmla="val 1260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en-US" sz="1400" b="1" kern="1200" dirty="0">
              <a:solidFill>
                <a:schemeClr val="tx1"/>
              </a:solidFill>
            </a:rPr>
            <a:t>AMAVASYA CYCLE (3 DAY BEFORE DARK MOON)</a:t>
          </a:r>
        </a:p>
        <a:p>
          <a:pPr marL="57150" lvl="1" indent="-57150" algn="l" defTabSz="488950">
            <a:lnSpc>
              <a:spcPct val="90000"/>
            </a:lnSpc>
            <a:spcBef>
              <a:spcPct val="0"/>
            </a:spcBef>
            <a:spcAft>
              <a:spcPct val="15000"/>
            </a:spcAft>
            <a:buChar char="••"/>
          </a:pPr>
          <a:r>
            <a:rPr lang="en-US" sz="1100" kern="1200" dirty="0"/>
            <a:t>CROP PROTECTOR</a:t>
          </a:r>
        </a:p>
      </dsp:txBody>
      <dsp:txXfrm>
        <a:off x="1487457" y="2720462"/>
        <a:ext cx="1509200" cy="1082687"/>
      </dsp:txXfrm>
    </dsp:sp>
    <dsp:sp modelId="{3B1C6B7C-3FB7-416B-AA2D-46DD05C36E62}">
      <dsp:nvSpPr>
        <dsp:cNvPr id="0" name=""/>
        <dsp:cNvSpPr/>
      </dsp:nvSpPr>
      <dsp:spPr>
        <a:xfrm>
          <a:off x="1290605" y="375952"/>
          <a:ext cx="5511863" cy="5511863"/>
        </a:xfrm>
        <a:prstGeom prst="pie">
          <a:avLst>
            <a:gd name="adj1" fmla="val 12600000"/>
            <a:gd name="adj2" fmla="val 1620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en-US" sz="1400" b="1" kern="1200" dirty="0">
              <a:solidFill>
                <a:schemeClr val="tx1"/>
              </a:solidFill>
            </a:rPr>
            <a:t>PRE FLOWERING / FLOWERING / FRUITING</a:t>
          </a:r>
        </a:p>
        <a:p>
          <a:pPr marL="57150" lvl="1" indent="-57150" algn="l" defTabSz="444500">
            <a:lnSpc>
              <a:spcPct val="90000"/>
            </a:lnSpc>
            <a:spcBef>
              <a:spcPct val="0"/>
            </a:spcBef>
            <a:spcAft>
              <a:spcPct val="15000"/>
            </a:spcAft>
            <a:buChar char="••"/>
          </a:pPr>
          <a:r>
            <a:rPr lang="en-US" sz="1000" kern="1200" dirty="0"/>
            <a:t>PGPR – SONHA BIHAAN</a:t>
          </a:r>
        </a:p>
        <a:p>
          <a:pPr marL="57150" lvl="1" indent="-57150" algn="l" defTabSz="444500">
            <a:lnSpc>
              <a:spcPct val="90000"/>
            </a:lnSpc>
            <a:spcBef>
              <a:spcPct val="0"/>
            </a:spcBef>
            <a:spcAft>
              <a:spcPct val="15000"/>
            </a:spcAft>
            <a:buChar char="••"/>
          </a:pPr>
          <a:r>
            <a:rPr lang="en-US" sz="1000" kern="1200" dirty="0"/>
            <a:t>MICRO NUTRIENT - ALP</a:t>
          </a:r>
        </a:p>
      </dsp:txBody>
      <dsp:txXfrm>
        <a:off x="2471718" y="1080027"/>
        <a:ext cx="1443583" cy="1115496"/>
      </dsp:txXfrm>
    </dsp:sp>
    <dsp:sp modelId="{3555985B-17DC-4E21-99D0-6988EBD6DB01}">
      <dsp:nvSpPr>
        <dsp:cNvPr id="0" name=""/>
        <dsp:cNvSpPr/>
      </dsp:nvSpPr>
      <dsp:spPr>
        <a:xfrm>
          <a:off x="1080428" y="34741"/>
          <a:ext cx="6194284" cy="6194284"/>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D7D5AA3-5CEB-4CB9-A085-5F81BABB9C11}">
      <dsp:nvSpPr>
        <dsp:cNvPr id="0" name=""/>
        <dsp:cNvSpPr/>
      </dsp:nvSpPr>
      <dsp:spPr>
        <a:xfrm>
          <a:off x="1146045" y="148259"/>
          <a:ext cx="6194284" cy="6194284"/>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8C9330-CDE0-4267-A092-B9F6C32DE09C}">
      <dsp:nvSpPr>
        <dsp:cNvPr id="0" name=""/>
        <dsp:cNvSpPr/>
      </dsp:nvSpPr>
      <dsp:spPr>
        <a:xfrm>
          <a:off x="1079833" y="261302"/>
          <a:ext cx="6194284" cy="6194284"/>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7DD53B-1EC0-4385-BC76-F674CCD5AF40}">
      <dsp:nvSpPr>
        <dsp:cNvPr id="0" name=""/>
        <dsp:cNvSpPr/>
      </dsp:nvSpPr>
      <dsp:spPr>
        <a:xfrm>
          <a:off x="949595" y="261778"/>
          <a:ext cx="6194284" cy="6194284"/>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E545C6-AE4B-44AC-A1F8-F9BC8FA07A7A}">
      <dsp:nvSpPr>
        <dsp:cNvPr id="0" name=""/>
        <dsp:cNvSpPr/>
      </dsp:nvSpPr>
      <dsp:spPr>
        <a:xfrm>
          <a:off x="883978" y="148259"/>
          <a:ext cx="6194284" cy="6194284"/>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97D65D2-ACDE-4222-9ACA-AC5A397A3E0C}">
      <dsp:nvSpPr>
        <dsp:cNvPr id="0" name=""/>
        <dsp:cNvSpPr/>
      </dsp:nvSpPr>
      <dsp:spPr>
        <a:xfrm>
          <a:off x="949595" y="34741"/>
          <a:ext cx="6194284" cy="6194284"/>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1E748-8033-4DF4-874B-89042ECA42E5}">
      <dsp:nvSpPr>
        <dsp:cNvPr id="0" name=""/>
        <dsp:cNvSpPr/>
      </dsp:nvSpPr>
      <dsp:spPr>
        <a:xfrm>
          <a:off x="1418287" y="376446"/>
          <a:ext cx="5519109" cy="5519109"/>
        </a:xfrm>
        <a:prstGeom prst="pie">
          <a:avLst>
            <a:gd name="adj1" fmla="val 16200000"/>
            <a:gd name="adj2" fmla="val 1980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lvl="0" algn="l" defTabSz="711200">
            <a:lnSpc>
              <a:spcPct val="90000"/>
            </a:lnSpc>
            <a:spcBef>
              <a:spcPct val="0"/>
            </a:spcBef>
            <a:spcAft>
              <a:spcPct val="35000"/>
            </a:spcAft>
          </a:pPr>
          <a:r>
            <a:rPr lang="en-US" sz="1600" kern="1200" dirty="0">
              <a:solidFill>
                <a:schemeClr val="tx1"/>
              </a:solidFill>
            </a:rPr>
            <a:t>NURSERY</a:t>
          </a:r>
        </a:p>
        <a:p>
          <a:pPr marL="57150" lvl="1" indent="-57150" algn="l" defTabSz="355600">
            <a:lnSpc>
              <a:spcPct val="90000"/>
            </a:lnSpc>
            <a:spcBef>
              <a:spcPct val="0"/>
            </a:spcBef>
            <a:spcAft>
              <a:spcPct val="15000"/>
            </a:spcAft>
            <a:buChar char="••"/>
          </a:pPr>
          <a:r>
            <a:rPr lang="en-US" sz="800" kern="1200" dirty="0"/>
            <a:t>INDOFA + BACILLUS</a:t>
          </a:r>
        </a:p>
        <a:p>
          <a:pPr marL="57150" lvl="1" indent="-57150" algn="l" defTabSz="355600">
            <a:lnSpc>
              <a:spcPct val="90000"/>
            </a:lnSpc>
            <a:spcBef>
              <a:spcPct val="0"/>
            </a:spcBef>
            <a:spcAft>
              <a:spcPct val="15000"/>
            </a:spcAft>
            <a:buChar char="••"/>
          </a:pPr>
          <a:r>
            <a:rPr lang="en-US" sz="800" kern="1200" dirty="0"/>
            <a:t>NPK + ZINC</a:t>
          </a:r>
        </a:p>
        <a:p>
          <a:pPr marL="57150" lvl="1" indent="-57150" algn="l" defTabSz="355600">
            <a:lnSpc>
              <a:spcPct val="90000"/>
            </a:lnSpc>
            <a:spcBef>
              <a:spcPct val="0"/>
            </a:spcBef>
            <a:spcAft>
              <a:spcPct val="15000"/>
            </a:spcAft>
            <a:buChar char="••"/>
          </a:pPr>
          <a:r>
            <a:rPr lang="en-US" sz="800" kern="1200" dirty="0"/>
            <a:t>PROM + BIOM</a:t>
          </a:r>
        </a:p>
        <a:p>
          <a:pPr marL="57150" lvl="1" indent="-57150" algn="l" defTabSz="355600">
            <a:lnSpc>
              <a:spcPct val="90000"/>
            </a:lnSpc>
            <a:spcBef>
              <a:spcPct val="0"/>
            </a:spcBef>
            <a:spcAft>
              <a:spcPct val="15000"/>
            </a:spcAft>
            <a:buChar char="••"/>
          </a:pPr>
          <a:endParaRPr lang="en-US" sz="800" kern="1200" dirty="0"/>
        </a:p>
      </dsp:txBody>
      <dsp:txXfrm>
        <a:off x="4309250" y="1081447"/>
        <a:ext cx="1445481" cy="1116962"/>
      </dsp:txXfrm>
    </dsp:sp>
    <dsp:sp modelId="{171F5CC2-C29B-4C12-A621-B387F60E888C}">
      <dsp:nvSpPr>
        <dsp:cNvPr id="0" name=""/>
        <dsp:cNvSpPr/>
      </dsp:nvSpPr>
      <dsp:spPr>
        <a:xfrm>
          <a:off x="1483991" y="490114"/>
          <a:ext cx="5519109" cy="5519109"/>
        </a:xfrm>
        <a:prstGeom prst="pie">
          <a:avLst>
            <a:gd name="adj1" fmla="val 19800000"/>
            <a:gd name="adj2" fmla="val 180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en-US" sz="1400" b="1" kern="1200" dirty="0">
              <a:solidFill>
                <a:schemeClr val="tx1"/>
              </a:solidFill>
            </a:rPr>
            <a:t>TRANS- PLANT SOIL PREPRATION</a:t>
          </a:r>
        </a:p>
        <a:p>
          <a:pPr marL="57150" lvl="1" indent="-57150" algn="l" defTabSz="355600">
            <a:lnSpc>
              <a:spcPct val="90000"/>
            </a:lnSpc>
            <a:spcBef>
              <a:spcPct val="0"/>
            </a:spcBef>
            <a:spcAft>
              <a:spcPct val="15000"/>
            </a:spcAft>
            <a:buChar char="••"/>
          </a:pPr>
          <a:r>
            <a:rPr lang="en-US" sz="800" kern="1200" dirty="0"/>
            <a:t>INDOFA + BACILLUS</a:t>
          </a:r>
        </a:p>
        <a:p>
          <a:pPr marL="57150" lvl="1" indent="-57150" algn="l" defTabSz="355600">
            <a:lnSpc>
              <a:spcPct val="90000"/>
            </a:lnSpc>
            <a:spcBef>
              <a:spcPct val="0"/>
            </a:spcBef>
            <a:spcAft>
              <a:spcPct val="15000"/>
            </a:spcAft>
            <a:buChar char="••"/>
          </a:pPr>
          <a:r>
            <a:rPr lang="en-US" sz="800" kern="1200" dirty="0"/>
            <a:t>NPK + ZINC</a:t>
          </a:r>
        </a:p>
        <a:p>
          <a:pPr marL="57150" lvl="1" indent="-57150" algn="l" defTabSz="355600">
            <a:lnSpc>
              <a:spcPct val="90000"/>
            </a:lnSpc>
            <a:spcBef>
              <a:spcPct val="0"/>
            </a:spcBef>
            <a:spcAft>
              <a:spcPct val="15000"/>
            </a:spcAft>
            <a:buChar char="••"/>
          </a:pPr>
          <a:r>
            <a:rPr lang="en-US" sz="800" kern="1200" dirty="0"/>
            <a:t>PROM</a:t>
          </a:r>
        </a:p>
        <a:p>
          <a:pPr marL="57150" lvl="1" indent="-57150" algn="l" defTabSz="355600">
            <a:lnSpc>
              <a:spcPct val="90000"/>
            </a:lnSpc>
            <a:spcBef>
              <a:spcPct val="0"/>
            </a:spcBef>
            <a:spcAft>
              <a:spcPct val="15000"/>
            </a:spcAft>
            <a:buChar char="••"/>
          </a:pPr>
          <a:r>
            <a:rPr lang="en-US" sz="800" kern="1200" dirty="0"/>
            <a:t>MYCORRHIZA</a:t>
          </a:r>
        </a:p>
      </dsp:txBody>
      <dsp:txXfrm>
        <a:off x="5229101" y="2724039"/>
        <a:ext cx="1511184" cy="1084110"/>
      </dsp:txXfrm>
    </dsp:sp>
    <dsp:sp modelId="{D9B2E4F3-CD06-4D54-A542-9A84A49D8CE3}">
      <dsp:nvSpPr>
        <dsp:cNvPr id="0" name=""/>
        <dsp:cNvSpPr/>
      </dsp:nvSpPr>
      <dsp:spPr>
        <a:xfrm>
          <a:off x="1330009" y="532750"/>
          <a:ext cx="5695666" cy="5661171"/>
        </a:xfrm>
        <a:prstGeom prst="pie">
          <a:avLst>
            <a:gd name="adj1" fmla="val 1800000"/>
            <a:gd name="adj2" fmla="val 540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lvl="0" algn="l" defTabSz="711200">
            <a:lnSpc>
              <a:spcPct val="90000"/>
            </a:lnSpc>
            <a:spcBef>
              <a:spcPct val="0"/>
            </a:spcBef>
            <a:spcAft>
              <a:spcPct val="35000"/>
            </a:spcAft>
          </a:pPr>
          <a:r>
            <a:rPr lang="en-US" sz="1600" kern="1200" dirty="0">
              <a:solidFill>
                <a:schemeClr val="tx1"/>
              </a:solidFill>
            </a:rPr>
            <a:t>MONTHLY CYCLE </a:t>
          </a:r>
          <a:r>
            <a:rPr lang="en-US" sz="600" kern="1200" dirty="0">
              <a:solidFill>
                <a:schemeClr val="tx1"/>
              </a:solidFill>
            </a:rPr>
            <a:t>30 DAYS / 60 DAYS / 90 DAYS / 120 DAYS / 150 DAYS / 180 DAYS / 210 DAYS / 240 DAYS / 270 DAYS / 300 DAYS</a:t>
          </a:r>
        </a:p>
        <a:p>
          <a:pPr marL="57150" lvl="1" indent="-57150" algn="l" defTabSz="444500">
            <a:lnSpc>
              <a:spcPct val="90000"/>
            </a:lnSpc>
            <a:spcBef>
              <a:spcPct val="0"/>
            </a:spcBef>
            <a:spcAft>
              <a:spcPct val="15000"/>
            </a:spcAft>
            <a:buChar char="••"/>
          </a:pPr>
          <a:r>
            <a:rPr lang="en-US" sz="1000" kern="1200" dirty="0">
              <a:solidFill>
                <a:schemeClr val="tx1"/>
              </a:solidFill>
            </a:rPr>
            <a:t>PGPR – CROP FORCE</a:t>
          </a:r>
        </a:p>
        <a:p>
          <a:pPr marL="57150" lvl="1" indent="-57150" algn="l" defTabSz="444500">
            <a:lnSpc>
              <a:spcPct val="90000"/>
            </a:lnSpc>
            <a:spcBef>
              <a:spcPct val="0"/>
            </a:spcBef>
            <a:spcAft>
              <a:spcPct val="15000"/>
            </a:spcAft>
            <a:buChar char="••"/>
          </a:pPr>
          <a:r>
            <a:rPr lang="en-US" sz="1000" kern="1200" dirty="0">
              <a:solidFill>
                <a:schemeClr val="tx1"/>
              </a:solidFill>
            </a:rPr>
            <a:t>PGPR – HUMI GROW</a:t>
          </a:r>
        </a:p>
        <a:p>
          <a:pPr marL="57150" lvl="1" indent="-57150" algn="l" defTabSz="444500">
            <a:lnSpc>
              <a:spcPct val="90000"/>
            </a:lnSpc>
            <a:spcBef>
              <a:spcPct val="0"/>
            </a:spcBef>
            <a:spcAft>
              <a:spcPct val="15000"/>
            </a:spcAft>
            <a:buChar char="••"/>
          </a:pPr>
          <a:r>
            <a:rPr lang="en-US" sz="1000" kern="1200" dirty="0">
              <a:solidFill>
                <a:schemeClr val="tx1"/>
              </a:solidFill>
            </a:rPr>
            <a:t>Any 1 of above alternate month</a:t>
          </a:r>
        </a:p>
      </dsp:txBody>
      <dsp:txXfrm>
        <a:off x="4313454" y="4358759"/>
        <a:ext cx="1491722" cy="1145713"/>
      </dsp:txXfrm>
    </dsp:sp>
    <dsp:sp modelId="{B3329AD3-6095-497B-B241-7FE73C889FCC}">
      <dsp:nvSpPr>
        <dsp:cNvPr id="0" name=""/>
        <dsp:cNvSpPr/>
      </dsp:nvSpPr>
      <dsp:spPr>
        <a:xfrm>
          <a:off x="1286880" y="603781"/>
          <a:ext cx="5519109" cy="5519109"/>
        </a:xfrm>
        <a:prstGeom prst="pie">
          <a:avLst>
            <a:gd name="adj1" fmla="val 5400000"/>
            <a:gd name="adj2" fmla="val 900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t" anchorCtr="0">
          <a:noAutofit/>
        </a:bodyPr>
        <a:lstStyle/>
        <a:p>
          <a:pPr lvl="0" algn="l" defTabSz="577850">
            <a:lnSpc>
              <a:spcPct val="90000"/>
            </a:lnSpc>
            <a:spcBef>
              <a:spcPct val="0"/>
            </a:spcBef>
            <a:spcAft>
              <a:spcPct val="35000"/>
            </a:spcAft>
          </a:pPr>
          <a:r>
            <a:rPr lang="en-US" sz="1300" b="1" kern="1200" dirty="0">
              <a:solidFill>
                <a:srgbClr val="FFFF00"/>
              </a:solidFill>
            </a:rPr>
            <a:t>POORNIMA CYCLE (3 DAY WITHIN FULL MOON)</a:t>
          </a:r>
        </a:p>
        <a:p>
          <a:pPr marL="57150" lvl="1" indent="-57150" algn="l" defTabSz="444500">
            <a:lnSpc>
              <a:spcPct val="90000"/>
            </a:lnSpc>
            <a:spcBef>
              <a:spcPct val="0"/>
            </a:spcBef>
            <a:spcAft>
              <a:spcPct val="15000"/>
            </a:spcAft>
            <a:buChar char="••"/>
          </a:pPr>
          <a:r>
            <a:rPr lang="en-US" sz="1000" kern="1200" dirty="0"/>
            <a:t>NPK</a:t>
          </a:r>
        </a:p>
        <a:p>
          <a:pPr marL="57150" lvl="1" indent="-57150" algn="l" defTabSz="444500">
            <a:lnSpc>
              <a:spcPct val="90000"/>
            </a:lnSpc>
            <a:spcBef>
              <a:spcPct val="0"/>
            </a:spcBef>
            <a:spcAft>
              <a:spcPct val="15000"/>
            </a:spcAft>
            <a:buChar char="••"/>
          </a:pPr>
          <a:r>
            <a:rPr lang="en-US" sz="1000" kern="1200" dirty="0"/>
            <a:t>ZINC</a:t>
          </a:r>
        </a:p>
      </dsp:txBody>
      <dsp:txXfrm>
        <a:off x="2469547" y="4333779"/>
        <a:ext cx="1445481" cy="1116962"/>
      </dsp:txXfrm>
    </dsp:sp>
    <dsp:sp modelId="{0E11EF89-E594-480D-B05C-515571D8DCA0}">
      <dsp:nvSpPr>
        <dsp:cNvPr id="0" name=""/>
        <dsp:cNvSpPr/>
      </dsp:nvSpPr>
      <dsp:spPr>
        <a:xfrm>
          <a:off x="1221176" y="490114"/>
          <a:ext cx="5519109" cy="5519109"/>
        </a:xfrm>
        <a:prstGeom prst="pie">
          <a:avLst>
            <a:gd name="adj1" fmla="val 9000000"/>
            <a:gd name="adj2" fmla="val 1260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t" anchorCtr="0">
          <a:noAutofit/>
        </a:bodyPr>
        <a:lstStyle/>
        <a:p>
          <a:pPr lvl="0" algn="l" defTabSz="577850">
            <a:lnSpc>
              <a:spcPct val="90000"/>
            </a:lnSpc>
            <a:spcBef>
              <a:spcPct val="0"/>
            </a:spcBef>
            <a:spcAft>
              <a:spcPct val="35000"/>
            </a:spcAft>
          </a:pPr>
          <a:r>
            <a:rPr lang="en-US" sz="1300" b="1" kern="1200" dirty="0">
              <a:solidFill>
                <a:schemeClr val="tx1"/>
              </a:solidFill>
            </a:rPr>
            <a:t>AMAVASYA CYCLE (3 DAY BEFORE AND AFTER DARK MOON)</a:t>
          </a:r>
        </a:p>
        <a:p>
          <a:pPr marL="57150" lvl="1" indent="-57150" algn="l" defTabSz="444500">
            <a:lnSpc>
              <a:spcPct val="90000"/>
            </a:lnSpc>
            <a:spcBef>
              <a:spcPct val="0"/>
            </a:spcBef>
            <a:spcAft>
              <a:spcPct val="15000"/>
            </a:spcAft>
            <a:buChar char="••"/>
          </a:pPr>
          <a:r>
            <a:rPr lang="en-US" sz="1000" kern="1200" dirty="0"/>
            <a:t>CROP PROTECTOR</a:t>
          </a:r>
        </a:p>
        <a:p>
          <a:pPr marL="57150" lvl="1" indent="-57150" algn="l" defTabSz="444500">
            <a:lnSpc>
              <a:spcPct val="90000"/>
            </a:lnSpc>
            <a:spcBef>
              <a:spcPct val="0"/>
            </a:spcBef>
            <a:spcAft>
              <a:spcPct val="15000"/>
            </a:spcAft>
            <a:buChar char="••"/>
          </a:pPr>
          <a:r>
            <a:rPr lang="en-US" sz="1000" kern="1200" dirty="0"/>
            <a:t>INDOFA + BACILLUS</a:t>
          </a:r>
        </a:p>
      </dsp:txBody>
      <dsp:txXfrm>
        <a:off x="1483991" y="2724039"/>
        <a:ext cx="1511184" cy="1084110"/>
      </dsp:txXfrm>
    </dsp:sp>
    <dsp:sp modelId="{3B1C6B7C-3FB7-416B-AA2D-46DD05C36E62}">
      <dsp:nvSpPr>
        <dsp:cNvPr id="0" name=""/>
        <dsp:cNvSpPr/>
      </dsp:nvSpPr>
      <dsp:spPr>
        <a:xfrm>
          <a:off x="1286880" y="376446"/>
          <a:ext cx="5519109" cy="5519109"/>
        </a:xfrm>
        <a:prstGeom prst="pie">
          <a:avLst>
            <a:gd name="adj1" fmla="val 12600000"/>
            <a:gd name="adj2" fmla="val 1620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lvl="0" algn="l" defTabSz="622300">
            <a:lnSpc>
              <a:spcPct val="90000"/>
            </a:lnSpc>
            <a:spcBef>
              <a:spcPct val="0"/>
            </a:spcBef>
            <a:spcAft>
              <a:spcPct val="35000"/>
            </a:spcAft>
          </a:pPr>
          <a:r>
            <a:rPr lang="en-US" sz="1400" b="1" kern="1200" dirty="0">
              <a:solidFill>
                <a:schemeClr val="tx1"/>
              </a:solidFill>
            </a:rPr>
            <a:t>PRE FLOWERING / FLOWERING / FRUITING</a:t>
          </a:r>
        </a:p>
        <a:p>
          <a:pPr marL="57150" lvl="1" indent="-57150" algn="l" defTabSz="444500">
            <a:lnSpc>
              <a:spcPct val="90000"/>
            </a:lnSpc>
            <a:spcBef>
              <a:spcPct val="0"/>
            </a:spcBef>
            <a:spcAft>
              <a:spcPct val="15000"/>
            </a:spcAft>
            <a:buChar char="••"/>
          </a:pPr>
          <a:r>
            <a:rPr lang="en-US" sz="1000" kern="1200" dirty="0"/>
            <a:t>PGPR – SONHA BIHAAN</a:t>
          </a:r>
        </a:p>
        <a:p>
          <a:pPr marL="57150" lvl="1" indent="-57150" algn="l" defTabSz="444500">
            <a:lnSpc>
              <a:spcPct val="90000"/>
            </a:lnSpc>
            <a:spcBef>
              <a:spcPct val="0"/>
            </a:spcBef>
            <a:spcAft>
              <a:spcPct val="15000"/>
            </a:spcAft>
            <a:buChar char="••"/>
          </a:pPr>
          <a:r>
            <a:rPr lang="en-US" sz="1000" kern="1200" dirty="0"/>
            <a:t>MICRO NUTRIENT - ALP</a:t>
          </a:r>
        </a:p>
      </dsp:txBody>
      <dsp:txXfrm>
        <a:off x="2469547" y="1081447"/>
        <a:ext cx="1445481" cy="1116962"/>
      </dsp:txXfrm>
    </dsp:sp>
    <dsp:sp modelId="{12DE3330-A27C-45AF-ACF2-D9BA7FC1C474}">
      <dsp:nvSpPr>
        <dsp:cNvPr id="0" name=""/>
        <dsp:cNvSpPr/>
      </dsp:nvSpPr>
      <dsp:spPr>
        <a:xfrm>
          <a:off x="1076427" y="34787"/>
          <a:ext cx="6202428" cy="6202428"/>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93EC82-2361-480D-B36B-9E8F669EAA36}">
      <dsp:nvSpPr>
        <dsp:cNvPr id="0" name=""/>
        <dsp:cNvSpPr/>
      </dsp:nvSpPr>
      <dsp:spPr>
        <a:xfrm>
          <a:off x="1142130" y="148454"/>
          <a:ext cx="6202428" cy="6202428"/>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00B8A0-090E-4F78-A59C-FE8F734A3A5B}">
      <dsp:nvSpPr>
        <dsp:cNvPr id="0" name=""/>
        <dsp:cNvSpPr/>
      </dsp:nvSpPr>
      <dsp:spPr>
        <a:xfrm>
          <a:off x="1075833" y="261647"/>
          <a:ext cx="6202428" cy="6202428"/>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0AD87A-4D7A-467D-A3D1-BC28E68B039F}">
      <dsp:nvSpPr>
        <dsp:cNvPr id="0" name=""/>
        <dsp:cNvSpPr/>
      </dsp:nvSpPr>
      <dsp:spPr>
        <a:xfrm>
          <a:off x="945422" y="262122"/>
          <a:ext cx="6202428" cy="6202428"/>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BE2D5E-6591-4EDC-BDE1-C74A56F2A472}">
      <dsp:nvSpPr>
        <dsp:cNvPr id="0" name=""/>
        <dsp:cNvSpPr/>
      </dsp:nvSpPr>
      <dsp:spPr>
        <a:xfrm>
          <a:off x="879719" y="148454"/>
          <a:ext cx="6202428" cy="6202428"/>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BD4A6C-34D6-47F1-A5A9-8C9B01B51D7F}">
      <dsp:nvSpPr>
        <dsp:cNvPr id="0" name=""/>
        <dsp:cNvSpPr/>
      </dsp:nvSpPr>
      <dsp:spPr>
        <a:xfrm>
          <a:off x="945422" y="34787"/>
          <a:ext cx="6202428" cy="6202428"/>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46179-CEF5-4DCF-8E33-B3F7A35D4E21}">
      <dsp:nvSpPr>
        <dsp:cNvPr id="0" name=""/>
        <dsp:cNvSpPr/>
      </dsp:nvSpPr>
      <dsp:spPr>
        <a:xfrm>
          <a:off x="250929" y="0"/>
          <a:ext cx="6925467" cy="5181600"/>
        </a:xfrm>
        <a:prstGeom prst="ellipse">
          <a:avLst/>
        </a:prstGeom>
        <a:solidFill>
          <a:schemeClr val="accen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933700" rtl="0">
            <a:lnSpc>
              <a:spcPct val="90000"/>
            </a:lnSpc>
            <a:spcBef>
              <a:spcPct val="0"/>
            </a:spcBef>
            <a:spcAft>
              <a:spcPct val="35000"/>
            </a:spcAft>
          </a:pPr>
          <a:r>
            <a:rPr lang="en-US" sz="6600" kern="1200" dirty="0">
              <a:latin typeface="Berlin Sans FB Demi" pitchFamily="34" charset="0"/>
            </a:rPr>
            <a:t>THANK YOU….</a:t>
          </a:r>
        </a:p>
      </dsp:txBody>
      <dsp:txXfrm>
        <a:off x="1265140" y="758828"/>
        <a:ext cx="4897045" cy="366394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9BCE0C-CD74-4A59-802C-6D2F8C15331A}" type="datetimeFigureOut">
              <a:rPr lang="en-US" smtClean="0"/>
              <a:pPr/>
              <a:t>16-Oct-22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98501B-77B5-4365-9881-C6E19A3C1E42}" type="slidenum">
              <a:rPr lang="en-US" smtClean="0"/>
              <a:pPr/>
              <a:t>‹#›</a:t>
            </a:fld>
            <a:endParaRPr lang="en-US"/>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FDEA8-CBB8-46CC-9562-028963DBC55A}" type="datetimeFigureOut">
              <a:rPr lang="en-US" smtClean="0"/>
              <a:pPr/>
              <a:t>16-Oct-22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D8E7-1312-41F3-99C4-6DA5AF891969}" type="slidenum">
              <a:rPr lang="en-US" smtClean="0"/>
              <a:pPr/>
              <a:t>‹#›</a:t>
            </a:fld>
            <a:endParaRPr lang="en-US"/>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8BD8E7-1312-41F3-99C4-6DA5AF891969}" type="slidenum">
              <a:rPr lang="en-US" smtClean="0"/>
              <a:pPr/>
              <a:t>11</a:t>
            </a:fld>
            <a:endParaRPr lang="en-US"/>
          </a:p>
        </p:txBody>
      </p:sp>
    </p:spTree>
    <p:extLst>
      <p:ext uri="{BB962C8B-B14F-4D97-AF65-F5344CB8AC3E}">
        <p14:creationId xmlns:p14="http://schemas.microsoft.com/office/powerpoint/2010/main" val="398377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8BD8E7-1312-41F3-99C4-6DA5AF891969}" type="slidenum">
              <a:rPr lang="en-US" smtClean="0"/>
              <a:pPr/>
              <a:t>59</a:t>
            </a:fld>
            <a:endParaRPr lang="en-US"/>
          </a:p>
        </p:txBody>
      </p:sp>
    </p:spTree>
    <p:extLst>
      <p:ext uri="{BB962C8B-B14F-4D97-AF65-F5344CB8AC3E}">
        <p14:creationId xmlns:p14="http://schemas.microsoft.com/office/powerpoint/2010/main" val="901257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44213AF-26F6-41FA-8D85-E2C5388D6E58}" type="datetimeFigureOut">
              <a:rPr lang="en-US" smtClean="0"/>
              <a:pPr/>
              <a:t>16-Oct-22</a:t>
            </a:fld>
            <a:endParaRPr lang="en-US" dirty="0">
              <a:solidFill>
                <a:srgbClr val="FFFFFF"/>
              </a:solidFill>
            </a:endParaRPr>
          </a:p>
        </p:txBody>
      </p:sp>
      <p:sp>
        <p:nvSpPr>
          <p:cNvPr id="5" name="Footer Placeholder 4"/>
          <p:cNvSpPr>
            <a:spLocks noGrp="1"/>
          </p:cNvSpPr>
          <p:nvPr>
            <p:ph type="ftr" sz="quarter" idx="11"/>
          </p:nvPr>
        </p:nvSpPr>
        <p:spPr/>
        <p:txBody>
          <a:bodyPr/>
          <a:lstStyle/>
          <a:p>
            <a:endParaRPr kumimoji="0" lang="en-US">
              <a:solidFill>
                <a:schemeClr val="accent1">
                  <a:tint val="20000"/>
                </a:schemeClr>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solidFill>
                <a:srgbClr val="FFFFFF"/>
              </a:solidFill>
            </a:endParaRPr>
          </a:p>
        </p:txBody>
      </p:sp>
      <p:sp>
        <p:nvSpPr>
          <p:cNvPr id="7" name="Rectangle 6">
            <a:extLst>
              <a:ext uri="{FF2B5EF4-FFF2-40B4-BE49-F238E27FC236}">
                <a16:creationId xmlns="" xmlns:a16="http://schemas.microsoft.com/office/drawing/2014/main" id="{639E85D7-E71F-4169-9020-04B60FD25F80}"/>
              </a:ext>
            </a:extLst>
          </p:cNvPr>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321526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pPr/>
              <a:t>16-Oct-22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81440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4213AF-26F6-41FA-8D85-E2C5388D6E58}" type="datetimeFigureOut">
              <a:rPr lang="en-US" smtClean="0"/>
              <a:pPr/>
              <a:t>16-Oct-22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7" name="Rectangle 6">
            <a:extLst>
              <a:ext uri="{FF2B5EF4-FFF2-40B4-BE49-F238E27FC236}">
                <a16:creationId xmlns="" xmlns:a16="http://schemas.microsoft.com/office/drawing/2014/main" id="{340C8C27-C6E4-419D-8AF9-9F3A6A382E83}"/>
              </a:ext>
            </a:extLst>
          </p:cNvPr>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873169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pPr/>
              <a:t>16-Oct-22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167529422"/>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CC0096-1860-4642-9CD2-0079EA5E7CD1}" type="datetimeFigureOut">
              <a:rPr lang="en-US" smtClean="0"/>
              <a:pPr/>
              <a:t>16-Oct-22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830101070"/>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CC0096-1860-4642-9CD2-0079EA5E7CD1}" type="datetimeFigureOut">
              <a:rPr lang="en-US" smtClean="0"/>
              <a:pPr/>
              <a:t>16-Oct-22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67141358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213AF-26F6-41FA-8D85-E2C5388D6E58}" type="datetimeFigureOut">
              <a:rPr lang="en-US" smtClean="0"/>
              <a:pPr/>
              <a:t>16-Oct-22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a:t>‹#›</a:t>
            </a:fld>
            <a:endParaRPr kumimoji="0" lang="en-US"/>
          </a:p>
        </p:txBody>
      </p:sp>
    </p:spTree>
    <p:extLst>
      <p:ext uri="{BB962C8B-B14F-4D97-AF65-F5344CB8AC3E}">
        <p14:creationId xmlns:p14="http://schemas.microsoft.com/office/powerpoint/2010/main" val="875789157"/>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pPr/>
              <a:t>16-Oct-22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91735183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4213AF-26F6-41FA-8D85-E2C5388D6E58}" type="datetimeFigureOut">
              <a:rPr lang="en-US" smtClean="0"/>
              <a:pPr/>
              <a:t>16-Oct-22</a:t>
            </a:fld>
            <a:endParaRPr lang="en-US">
              <a:solidFill>
                <a:schemeClr val="tx1"/>
              </a:solidFill>
            </a:endParaRPr>
          </a:p>
        </p:txBody>
      </p:sp>
      <p:sp>
        <p:nvSpPr>
          <p:cNvPr id="6" name="Footer Placeholder 5"/>
          <p:cNvSpPr>
            <a:spLocks noGrp="1"/>
          </p:cNvSpPr>
          <p:nvPr>
            <p:ph type="ftr" sz="quarter" idx="11"/>
          </p:nvPr>
        </p:nvSpPr>
        <p:spPr/>
        <p:txBody>
          <a:bodyPr/>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solidFill>
                <a:schemeClr val="tx1"/>
              </a:solidFill>
            </a:endParaRPr>
          </a:p>
        </p:txBody>
      </p:sp>
      <p:sp>
        <p:nvSpPr>
          <p:cNvPr id="8" name="Rectangle 7">
            <a:extLst>
              <a:ext uri="{FF2B5EF4-FFF2-40B4-BE49-F238E27FC236}">
                <a16:creationId xmlns="" xmlns:a16="http://schemas.microsoft.com/office/drawing/2014/main" id="{93507D66-8FD7-4868-8A8B-D3C945FD60F4}"/>
              </a:ext>
            </a:extLst>
          </p:cNvPr>
          <p:cNvSpPr/>
          <p:nvPr userDrawn="1"/>
        </p:nvSpPr>
        <p:spPr>
          <a:xfrm>
            <a:off x="8153400" y="0"/>
            <a:ext cx="4038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6650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pPr/>
              <a:t>16-Oct-22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880055570"/>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pPr/>
              <a:t>16-Oct-22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485456876"/>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with Pictures">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0600"/>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33400" y="5115656"/>
            <a:ext cx="11125200" cy="914400"/>
          </a:xfrm>
        </p:spPr>
        <p:txBody>
          <a:bodyPr anchor="b">
            <a:normAutofit/>
          </a:bodyPr>
          <a:lstStyle>
            <a:lvl1pPr algn="ctr">
              <a:defRPr sz="4400" spc="-5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533400" y="6043123"/>
            <a:ext cx="11125200" cy="571500"/>
          </a:xfrm>
        </p:spPr>
        <p:txBody>
          <a:bodyPr>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2"/>
          <p:cNvSpPr>
            <a:spLocks noGrp="1"/>
          </p:cNvSpPr>
          <p:nvPr>
            <p:ph type="pic" idx="10"/>
          </p:nvPr>
        </p:nvSpPr>
        <p:spPr>
          <a:xfrm>
            <a:off x="1"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p:cNvSpPr>
            <a:spLocks noGrp="1"/>
          </p:cNvSpPr>
          <p:nvPr>
            <p:ph type="pic" idx="11"/>
          </p:nvPr>
        </p:nvSpPr>
        <p:spPr>
          <a:xfrm>
            <a:off x="408432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p:cNvSpPr>
            <a:spLocks noGrp="1"/>
          </p:cNvSpPr>
          <p:nvPr>
            <p:ph type="pic" idx="12"/>
          </p:nvPr>
        </p:nvSpPr>
        <p:spPr>
          <a:xfrm>
            <a:off x="816864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7281056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2514600"/>
            <a:ext cx="10515600" cy="2743200"/>
          </a:xfrm>
        </p:spPr>
        <p:txBody>
          <a:bodyPr anchor="b">
            <a:normAutofit/>
          </a:bodyPr>
          <a:lstStyle>
            <a:lvl1pPr algn="ctr">
              <a:defRPr sz="4400" spc="-50" baseline="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5257800"/>
            <a:ext cx="10515600" cy="914400"/>
          </a:xfrm>
        </p:spPr>
        <p:txBody>
          <a:bodyPr>
            <a:normAutofit/>
          </a:bodyPr>
          <a:lstStyle>
            <a:lvl1pPr marL="0" indent="0" algn="ctr">
              <a:spcBef>
                <a:spcPts val="0"/>
              </a:spcBef>
              <a:buNone/>
              <a:defRPr sz="2000" cap="all" spc="50"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51812" y="1714498"/>
            <a:ext cx="3506788" cy="2880360"/>
          </a:xfrm>
        </p:spPr>
        <p:txBody>
          <a:bodyPr anchor="b">
            <a:normAutofit/>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530352" y="457200"/>
            <a:ext cx="7242111" cy="5715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51812" y="4590288"/>
            <a:ext cx="3514564" cy="1581912"/>
          </a:xfrm>
        </p:spPr>
        <p:txBody>
          <a:bodyPr/>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pPr/>
              <a:t>16-Oct-22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8" name="Rectangle 7"/>
          <p:cNvSpPr/>
          <p:nvPr userDrawn="1"/>
        </p:nvSpPr>
        <p:spPr>
          <a:xfrm>
            <a:off x="8153400" y="0"/>
            <a:ext cx="4038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8532813" y="4591761"/>
            <a:ext cx="3125787" cy="1580440"/>
          </a:xfrm>
        </p:spPr>
        <p:txBody>
          <a:bodyPr/>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p:cNvSpPr>
            <a:spLocks noGrp="1"/>
          </p:cNvSpPr>
          <p:nvPr>
            <p:ph type="title"/>
          </p:nvPr>
        </p:nvSpPr>
        <p:spPr>
          <a:xfrm>
            <a:off x="8532813" y="1714500"/>
            <a:ext cx="3125787" cy="2877260"/>
          </a:xfrm>
        </p:spPr>
        <p:txBody>
          <a:bodyPr anchor="b">
            <a:normAutofit/>
          </a:bodyPr>
          <a:lstStyle>
            <a:lvl1pPr>
              <a:defRPr sz="3000">
                <a:solidFill>
                  <a:schemeClr val="bg1"/>
                </a:solidFill>
              </a:defRPr>
            </a:lvl1pPr>
          </a:lstStyle>
          <a:p>
            <a:r>
              <a:rPr lang="en-US"/>
              <a:t>Click to edit Master title style</a:t>
            </a:r>
          </a:p>
        </p:txBody>
      </p:sp>
      <p:sp>
        <p:nvSpPr>
          <p:cNvPr id="6" name="Picture Placeholder 2"/>
          <p:cNvSpPr>
            <a:spLocks noGrp="1"/>
          </p:cNvSpPr>
          <p:nvPr>
            <p:ph type="pic" idx="1"/>
          </p:nvPr>
        </p:nvSpPr>
        <p:spPr>
          <a:xfrm>
            <a:off x="0" y="0"/>
            <a:ext cx="8101584" cy="6857999"/>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C0096-1860-4642-9CD2-0079EA5E7CD1}" type="datetimeFigureOut">
              <a:rPr lang="en-US" smtClean="0"/>
              <a:pPr/>
              <a:t>16-Oct-22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1375A4-56A4-47D6-9801-1991572033F7}" type="slidenum">
              <a:rPr lang="en-US" smtClean="0"/>
              <a:pPr/>
              <a:t>‹#›</a:t>
            </a:fld>
            <a:endParaRPr lang="en-US"/>
          </a:p>
        </p:txBody>
      </p:sp>
      <p:sp>
        <p:nvSpPr>
          <p:cNvPr id="7" name="Rectangle 6">
            <a:extLst>
              <a:ext uri="{FF2B5EF4-FFF2-40B4-BE49-F238E27FC236}">
                <a16:creationId xmlns="" xmlns:a16="http://schemas.microsoft.com/office/drawing/2014/main" id="{471DB783-8303-4CDF-A93B-72F2B0D3DBDF}"/>
              </a:ext>
            </a:extLst>
          </p:cNvPr>
          <p:cNvSpPr/>
          <p:nvPr userDrawn="1"/>
        </p:nvSpPr>
        <p:spPr>
          <a:xfrm>
            <a:off x="0" y="6583680"/>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715495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651" r:id="rId13"/>
    <p:sldLayoutId id="2147483656" r:id="rId14"/>
    <p:sldLayoutId id="2147483657" r:id="rId15"/>
  </p:sldLayoutIdLst>
  <p:transition spd="med">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SIESTO.GREEN@GMAIL.COM" TargetMode="External"/><Relationship Id="rId2" Type="http://schemas.openxmlformats.org/officeDocument/2006/relationships/hyperlink" Target="http://www.siestogreen.com/" TargetMode="External"/><Relationship Id="rId1" Type="http://schemas.openxmlformats.org/officeDocument/2006/relationships/slideLayout" Target="../slideLayouts/slideLayout1.xml"/><Relationship Id="rId6" Type="http://schemas.openxmlformats.org/officeDocument/2006/relationships/hyperlink" Target="mailto:siesto.green@gmail.com" TargetMode="External"/><Relationship Id="rId5" Type="http://schemas.openxmlformats.org/officeDocument/2006/relationships/image" Target="../media/image4.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comments" Target="../comments/comment1.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8.emf"/><Relationship Id="rId4" Type="http://schemas.openxmlformats.org/officeDocument/2006/relationships/oleObject" Target="../embeddings/oleObject1.bin"/><Relationship Id="rId9" Type="http://schemas.openxmlformats.org/officeDocument/2006/relationships/image" Target="../media/image20.emf"/></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siestogreen.com/" TargetMode="External"/><Relationship Id="rId2" Type="http://schemas.openxmlformats.org/officeDocument/2006/relationships/image" Target="../media/image24.png"/><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hyperlink" Target="mailto:siesto.green@gmail.com"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hyperlink" Target="mailto:siesto.green@gmail.com" TargetMode="External"/><Relationship Id="rId5" Type="http://schemas.openxmlformats.org/officeDocument/2006/relationships/hyperlink" Target="http://www.siestogreen.com/" TargetMode="Externa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5.xml"/><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xml"/><Relationship Id="rId6" Type="http://schemas.openxmlformats.org/officeDocument/2006/relationships/hyperlink" Target="mailto:siesto.green@gmail.com" TargetMode="External"/><Relationship Id="rId5" Type="http://schemas.openxmlformats.org/officeDocument/2006/relationships/hyperlink" Target="http://www.siestogreen.com/" TargetMode="Externa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24.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43.jpeg"/><Relationship Id="rId5" Type="http://schemas.openxmlformats.org/officeDocument/2006/relationships/diagramQuickStyle" Target="../diagrams/quickStyle2.xml"/><Relationship Id="rId10" Type="http://schemas.openxmlformats.org/officeDocument/2006/relationships/image" Target="../media/image42.png"/><Relationship Id="rId4" Type="http://schemas.openxmlformats.org/officeDocument/2006/relationships/diagramLayout" Target="../diagrams/layout2.xml"/><Relationship Id="rId9"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6.xml"/><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siestogreen.com/" TargetMode="External"/><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58.jpeg"/><Relationship Id="rId4" Type="http://schemas.openxmlformats.org/officeDocument/2006/relationships/hyperlink" Target="mailto:siesto.green@gmail.co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siestogreen.com/" TargetMode="External"/><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59.jpeg"/><Relationship Id="rId4" Type="http://schemas.openxmlformats.org/officeDocument/2006/relationships/hyperlink" Target="mailto:siesto.green@gmail.co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siestogreen.com/" TargetMode="External"/><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60.jpeg"/><Relationship Id="rId4" Type="http://schemas.openxmlformats.org/officeDocument/2006/relationships/hyperlink" Target="mailto:siesto.green@gmail.com"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siestogreen.com/" TargetMode="External"/><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61.jpeg"/><Relationship Id="rId4" Type="http://schemas.openxmlformats.org/officeDocument/2006/relationships/hyperlink" Target="mailto:siesto.green@gmail.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hyperlink" Target="http://www.siestogreen.com/" TargetMode="External"/><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hyperlink" Target="mailto:siesto.green@gmail.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4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2.xml"/><Relationship Id="rId5" Type="http://schemas.openxmlformats.org/officeDocument/2006/relationships/image" Target="../media/image73.jpeg"/><Relationship Id="rId4" Type="http://schemas.openxmlformats.org/officeDocument/2006/relationships/image" Target="../media/image72.jpeg"/></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44.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79.jpeg"/><Relationship Id="rId2" Type="http://schemas.openxmlformats.org/officeDocument/2006/relationships/image" Target="../media/image86.jpeg"/><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4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4.jpeg"/><Relationship Id="rId1" Type="http://schemas.openxmlformats.org/officeDocument/2006/relationships/slideLayout" Target="../slideLayouts/slideLayout2.xml"/><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5.jpeg"/><Relationship Id="rId1" Type="http://schemas.openxmlformats.org/officeDocument/2006/relationships/slideLayout" Target="../slideLayouts/slideLayout2.xml"/><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6.jpeg"/><Relationship Id="rId1" Type="http://schemas.openxmlformats.org/officeDocument/2006/relationships/slideLayout" Target="../slideLayouts/slideLayout2.xml"/><Relationship Id="rId5" Type="http://schemas.openxmlformats.org/officeDocument/2006/relationships/hyperlink" Target="mailto:siesto.green@gmail.com" TargetMode="External"/><Relationship Id="rId4" Type="http://schemas.openxmlformats.org/officeDocument/2006/relationships/hyperlink" Target="http://www.siestogreen.com/"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www.siestogreen.com/" TargetMode="External"/><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hyperlink" Target="mailto:siesto.green@gmail.com" TargetMode="Externa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2.xml.rels><?xml version="1.0" encoding="UTF-8" standalone="yes"?>
<Relationships xmlns="http://schemas.openxmlformats.org/package/2006/relationships"><Relationship Id="rId3" Type="http://schemas.openxmlformats.org/officeDocument/2006/relationships/hyperlink" Target="mailto:siesto.green@gmail.com" TargetMode="External"/><Relationship Id="rId2" Type="http://schemas.openxmlformats.org/officeDocument/2006/relationships/hyperlink" Target="http://www.siestogreen.com/" TargetMode="External"/><Relationship Id="rId1" Type="http://schemas.openxmlformats.org/officeDocument/2006/relationships/slideLayout" Target="../slideLayouts/slideLayout6.xml"/><Relationship Id="rId5" Type="http://schemas.openxmlformats.org/officeDocument/2006/relationships/image" Target="../media/image99.jpeg"/><Relationship Id="rId4" Type="http://schemas.openxmlformats.org/officeDocument/2006/relationships/image" Target="../media/image98.png"/></Relationships>
</file>

<file path=ppt/slides/_rels/slide5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2.png"/><Relationship Id="rId7" Type="http://schemas.openxmlformats.org/officeDocument/2006/relationships/image" Target="../media/image38.pn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5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108.png"/><Relationship Id="rId4" Type="http://schemas.openxmlformats.org/officeDocument/2006/relationships/hyperlink" Target="mailto:SIESTO.GREEN@GMAIL.COM" TargetMode="Externa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F17CFC-3209-4C81-952B-D2A485928F08}"/>
              </a:ext>
            </a:extLst>
          </p:cNvPr>
          <p:cNvSpPr>
            <a:spLocks noGrp="1"/>
          </p:cNvSpPr>
          <p:nvPr>
            <p:ph type="ctrTitle"/>
          </p:nvPr>
        </p:nvSpPr>
        <p:spPr>
          <a:xfrm>
            <a:off x="209550" y="5219700"/>
            <a:ext cx="11877675" cy="1256290"/>
          </a:xfrm>
        </p:spPr>
        <p:txBody>
          <a:bodyPr>
            <a:noAutofit/>
          </a:bodyPr>
          <a:lstStyle/>
          <a:p>
            <a:pPr algn="ctr"/>
            <a:r>
              <a:rPr lang="en-US" b="1" dirty="0">
                <a:solidFill>
                  <a:srgbClr val="FF0000"/>
                </a:solidFill>
              </a:rPr>
              <a:t>BIO – FERTILIZERS &amp; BIO - PESTICIDES</a:t>
            </a:r>
          </a:p>
        </p:txBody>
      </p:sp>
      <p:pic>
        <p:nvPicPr>
          <p:cNvPr id="4" name="Picture 3">
            <a:extLst>
              <a:ext uri="{FF2B5EF4-FFF2-40B4-BE49-F238E27FC236}">
                <a16:creationId xmlns="" xmlns:a16="http://schemas.microsoft.com/office/drawing/2014/main" id="{36FAAB5D-E6FD-4C2B-851B-F77A15A442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7994" y="3429000"/>
            <a:ext cx="2895606" cy="1591059"/>
          </a:xfrm>
          <a:prstGeom prst="rect">
            <a:avLst/>
          </a:prstGeom>
        </p:spPr>
      </p:pic>
      <p:pic>
        <p:nvPicPr>
          <p:cNvPr id="6" name="Picture 5">
            <a:extLst>
              <a:ext uri="{FF2B5EF4-FFF2-40B4-BE49-F238E27FC236}">
                <a16:creationId xmlns="" xmlns:a16="http://schemas.microsoft.com/office/drawing/2014/main" id="{C5C5C95A-59C1-4028-B863-DFCB99628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766" y="651636"/>
            <a:ext cx="4451927" cy="1984175"/>
          </a:xfrm>
          <a:prstGeom prst="rect">
            <a:avLst/>
          </a:prstGeom>
        </p:spPr>
      </p:pic>
      <p:sp>
        <p:nvSpPr>
          <p:cNvPr id="8" name="Rectangle 7">
            <a:extLst>
              <a:ext uri="{FF2B5EF4-FFF2-40B4-BE49-F238E27FC236}">
                <a16:creationId xmlns="" xmlns:a16="http://schemas.microsoft.com/office/drawing/2014/main" id="{9F389B70-40F9-49F0-B5BF-195001D46594}"/>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4098" name="Picture 2" descr="2 Biofertilizer technology utilizes plant-microbe interactions in... |  Download Scientific Diagram">
            <a:extLst>
              <a:ext uri="{FF2B5EF4-FFF2-40B4-BE49-F238E27FC236}">
                <a16:creationId xmlns="" xmlns:a16="http://schemas.microsoft.com/office/drawing/2014/main" id="{F32AF9F6-B269-4695-A82E-23AC70CA76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2043" y="190117"/>
            <a:ext cx="6260407" cy="5324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0524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F17CFC-3209-4C81-952B-D2A485928F08}"/>
              </a:ext>
            </a:extLst>
          </p:cNvPr>
          <p:cNvSpPr>
            <a:spLocks noGrp="1"/>
          </p:cNvSpPr>
          <p:nvPr>
            <p:ph type="ctrTitle"/>
          </p:nvPr>
        </p:nvSpPr>
        <p:spPr>
          <a:xfrm>
            <a:off x="5571239" y="1"/>
            <a:ext cx="6417559" cy="4402318"/>
          </a:xfrm>
        </p:spPr>
        <p:txBody>
          <a:bodyPr>
            <a:noAutofit/>
          </a:bodyPr>
          <a:lstStyle/>
          <a:p>
            <a:pPr algn="ctr"/>
            <a:r>
              <a:rPr lang="en-US" sz="5400" dirty="0"/>
              <a:t>BIO – FERTILIZERS</a:t>
            </a:r>
            <a:br>
              <a:rPr lang="en-US" sz="5400" dirty="0"/>
            </a:br>
            <a:r>
              <a:rPr lang="en-US" sz="5400" dirty="0"/>
              <a:t> &amp; </a:t>
            </a:r>
            <a:br>
              <a:rPr lang="en-US" sz="5400" dirty="0"/>
            </a:br>
            <a:r>
              <a:rPr lang="en-US" sz="5400" dirty="0"/>
              <a:t>BIO – PESTICIDES</a:t>
            </a:r>
            <a:r>
              <a:rPr lang="en-US" sz="5400" dirty="0">
                <a:solidFill>
                  <a:srgbClr val="FF0000"/>
                </a:solidFill>
              </a:rPr>
              <a:t/>
            </a:r>
            <a:br>
              <a:rPr lang="en-US" sz="5400" dirty="0">
                <a:solidFill>
                  <a:srgbClr val="FF0000"/>
                </a:solidFill>
              </a:rPr>
            </a:br>
            <a:r>
              <a:rPr lang="en-US" sz="5400" dirty="0"/>
              <a:t>IN</a:t>
            </a:r>
            <a:r>
              <a:rPr lang="en-US" sz="5400" dirty="0">
                <a:solidFill>
                  <a:srgbClr val="FF0000"/>
                </a:solidFill>
              </a:rPr>
              <a:t> </a:t>
            </a:r>
            <a:br>
              <a:rPr lang="en-US" sz="5400" dirty="0">
                <a:solidFill>
                  <a:srgbClr val="FF0000"/>
                </a:solidFill>
              </a:rPr>
            </a:br>
            <a:r>
              <a:rPr lang="en-US" sz="6600" dirty="0">
                <a:solidFill>
                  <a:srgbClr val="00B050"/>
                </a:solidFill>
                <a:latin typeface="Algerian" panose="04020705040A02060702" pitchFamily="82" charset="0"/>
              </a:rPr>
              <a:t>CAPSULE FORM</a:t>
            </a:r>
            <a:endParaRPr lang="en-US" sz="5400" dirty="0">
              <a:solidFill>
                <a:srgbClr val="00B050"/>
              </a:solidFill>
              <a:latin typeface="Algerian" panose="04020705040A02060702" pitchFamily="82" charset="0"/>
            </a:endParaRPr>
          </a:p>
        </p:txBody>
      </p:sp>
      <p:sp>
        <p:nvSpPr>
          <p:cNvPr id="3" name="Subtitle 2">
            <a:extLst>
              <a:ext uri="{FF2B5EF4-FFF2-40B4-BE49-F238E27FC236}">
                <a16:creationId xmlns="" xmlns:a16="http://schemas.microsoft.com/office/drawing/2014/main" id="{399313CD-7B70-433D-AFB5-C0B580C9DF56}"/>
              </a:ext>
            </a:extLst>
          </p:cNvPr>
          <p:cNvSpPr>
            <a:spLocks noGrp="1"/>
          </p:cNvSpPr>
          <p:nvPr>
            <p:ph type="subTitle" idx="1"/>
          </p:nvPr>
        </p:nvSpPr>
        <p:spPr>
          <a:xfrm>
            <a:off x="5626753" y="5109328"/>
            <a:ext cx="6306532" cy="1451728"/>
          </a:xfrm>
        </p:spPr>
        <p:txBody>
          <a:bodyPr>
            <a:normAutofit fontScale="25000" lnSpcReduction="20000"/>
          </a:bodyPr>
          <a:lstStyle/>
          <a:p>
            <a:pPr algn="ctr"/>
            <a:r>
              <a:rPr lang="en-US" sz="12800" b="1" dirty="0">
                <a:solidFill>
                  <a:srgbClr val="FF0000"/>
                </a:solidFill>
              </a:rPr>
              <a:t>SIESTO SYSTEMS PVT LTD</a:t>
            </a:r>
          </a:p>
          <a:p>
            <a:pPr algn="ctr"/>
            <a:r>
              <a:rPr lang="en-US" sz="8000" b="1" dirty="0">
                <a:solidFill>
                  <a:srgbClr val="FF0000"/>
                </a:solidFill>
                <a:hlinkClick r:id="rId2"/>
              </a:rPr>
              <a:t>WWW.SIESTOGREEN.COM</a:t>
            </a:r>
            <a:endParaRPr lang="en-US" sz="8000" b="1" dirty="0">
              <a:solidFill>
                <a:srgbClr val="FF0000"/>
              </a:solidFill>
            </a:endParaRPr>
          </a:p>
          <a:p>
            <a:pPr algn="ctr"/>
            <a:r>
              <a:rPr lang="en-US" sz="8000" b="1" dirty="0">
                <a:solidFill>
                  <a:srgbClr val="FF0000"/>
                </a:solidFill>
                <a:hlinkClick r:id="rId3"/>
              </a:rPr>
              <a:t>SIESTO.GREEN@GMAIL.COM</a:t>
            </a:r>
            <a:endParaRPr lang="en-US" sz="8000" b="1" dirty="0">
              <a:solidFill>
                <a:srgbClr val="FF0000"/>
              </a:solidFill>
            </a:endParaRPr>
          </a:p>
          <a:p>
            <a:pPr algn="ctr"/>
            <a:r>
              <a:rPr lang="en-US" sz="8000" b="1" dirty="0">
                <a:solidFill>
                  <a:srgbClr val="FF0000"/>
                </a:solidFill>
              </a:rPr>
              <a:t>0091-9329294848</a:t>
            </a:r>
          </a:p>
          <a:p>
            <a:pPr algn="ctr"/>
            <a:endParaRPr lang="en-US" sz="4600" b="1" dirty="0">
              <a:solidFill>
                <a:srgbClr val="FF0000"/>
              </a:solidFill>
            </a:endParaRPr>
          </a:p>
          <a:p>
            <a:pPr algn="ctr"/>
            <a:r>
              <a:rPr lang="en-US" dirty="0"/>
              <a:t> </a:t>
            </a:r>
          </a:p>
        </p:txBody>
      </p:sp>
      <p:pic>
        <p:nvPicPr>
          <p:cNvPr id="6" name="Picture 5">
            <a:extLst>
              <a:ext uri="{FF2B5EF4-FFF2-40B4-BE49-F238E27FC236}">
                <a16:creationId xmlns="" xmlns:a16="http://schemas.microsoft.com/office/drawing/2014/main" id="{C5C5C95A-59C1-4028-B863-DFCB99628B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5619" y="82569"/>
            <a:ext cx="4046575" cy="1803514"/>
          </a:xfrm>
          <a:prstGeom prst="rect">
            <a:avLst/>
          </a:prstGeom>
        </p:spPr>
      </p:pic>
      <p:pic>
        <p:nvPicPr>
          <p:cNvPr id="7" name="Picture 2" descr="C:\Users\Laboratotory\Desktop\photos\IMG20180908115941.jpg">
            <a:extLst>
              <a:ext uri="{FF2B5EF4-FFF2-40B4-BE49-F238E27FC236}">
                <a16:creationId xmlns="" xmlns:a16="http://schemas.microsoft.com/office/drawing/2014/main" id="{F0CDBB8A-9DCE-467F-89B8-C76AD0F68AD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395" t="9252" r="7323" b="8555"/>
          <a:stretch/>
        </p:blipFill>
        <p:spPr bwMode="auto">
          <a:xfrm>
            <a:off x="694225" y="2322623"/>
            <a:ext cx="4528224" cy="3815114"/>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 xmlns:a16="http://schemas.microsoft.com/office/drawing/2014/main" id="{131890BA-9A79-49B2-A257-8E35410A6E45}"/>
              </a:ext>
            </a:extLst>
          </p:cNvPr>
          <p:cNvSpPr/>
          <p:nvPr/>
        </p:nvSpPr>
        <p:spPr>
          <a:xfrm>
            <a:off x="0" y="6534834"/>
            <a:ext cx="12191999" cy="307777"/>
          </a:xfrm>
          <a:prstGeom prst="rect">
            <a:avLst/>
          </a:prstGeom>
        </p:spPr>
        <p:txBody>
          <a:bodyPr wrap="square">
            <a:spAutoFit/>
          </a:bodyPr>
          <a:lstStyle/>
          <a:p>
            <a:pPr algn="ctr"/>
            <a:r>
              <a:rPr lang="en-US" sz="1400" b="1" dirty="0">
                <a:hlinkClick r:id="rId2">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6">
                  <a:extLst>
                    <a:ext uri="{A12FA001-AC4F-418D-AE19-62706E023703}">
                      <ahyp:hlinkClr xmlns="" xmlns:ahyp="http://schemas.microsoft.com/office/drawing/2018/hyperlinkcolor" val="tx"/>
                    </a:ext>
                  </a:extLst>
                </a:hlinkClick>
              </a:rPr>
              <a:t>siesto.green@gmail.com</a:t>
            </a:r>
            <a:r>
              <a:rPr lang="en-US" sz="1400" b="1" dirty="0"/>
              <a:t> / Ph:- 8817400702</a:t>
            </a:r>
          </a:p>
        </p:txBody>
      </p:sp>
    </p:spTree>
    <p:extLst>
      <p:ext uri="{BB962C8B-B14F-4D97-AF65-F5344CB8AC3E}">
        <p14:creationId xmlns:p14="http://schemas.microsoft.com/office/powerpoint/2010/main" val="640429606"/>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8F651BF9-C35E-4520-B8CE-0DFB3C20B531}"/>
              </a:ext>
            </a:extLst>
          </p:cNvPr>
          <p:cNvSpPr>
            <a:spLocks noGrp="1"/>
          </p:cNvSpPr>
          <p:nvPr>
            <p:ph type="title"/>
          </p:nvPr>
        </p:nvSpPr>
        <p:spPr>
          <a:xfrm>
            <a:off x="2447925" y="276874"/>
            <a:ext cx="7103751" cy="1138526"/>
          </a:xfrm>
        </p:spPr>
        <p:txBody>
          <a:bodyPr>
            <a:normAutofit/>
          </a:bodyPr>
          <a:lstStyle/>
          <a:p>
            <a:pPr algn="ctr"/>
            <a:r>
              <a:rPr lang="en-US" sz="6600" dirty="0">
                <a:solidFill>
                  <a:srgbClr val="FF0000"/>
                </a:solidFill>
              </a:rPr>
              <a:t>BIO CAPSULE’S</a:t>
            </a:r>
            <a:endParaRPr lang="en-US" sz="6000" dirty="0"/>
          </a:p>
        </p:txBody>
      </p:sp>
      <p:pic>
        <p:nvPicPr>
          <p:cNvPr id="4" name="Content Placeholder 3">
            <a:extLst>
              <a:ext uri="{FF2B5EF4-FFF2-40B4-BE49-F238E27FC236}">
                <a16:creationId xmlns="" xmlns:a16="http://schemas.microsoft.com/office/drawing/2014/main" id="{34B7730E-840F-435B-A2FC-3B01847CB72C}"/>
              </a:ext>
            </a:extLst>
          </p:cNvPr>
          <p:cNvPicPr>
            <a:picLocks noGrp="1"/>
          </p:cNvPicPr>
          <p:nvPr>
            <p:ph sz="half" idx="1"/>
          </p:nvPr>
        </p:nvPicPr>
        <p:blipFill>
          <a:blip r:embed="rId2">
            <a:clrChange>
              <a:clrFrom>
                <a:srgbClr val="FFFFFF"/>
              </a:clrFrom>
              <a:clrTo>
                <a:srgbClr val="FFFFFF">
                  <a:alpha val="0"/>
                </a:srgbClr>
              </a:clrTo>
            </a:clrChange>
          </a:blip>
          <a:stretch>
            <a:fillRect/>
          </a:stretch>
        </p:blipFill>
        <p:spPr bwMode="auto">
          <a:xfrm>
            <a:off x="609600" y="1415400"/>
            <a:ext cx="3791368" cy="4847383"/>
          </a:xfrm>
          <a:prstGeom prst="rect">
            <a:avLst/>
          </a:prstGeom>
        </p:spPr>
        <p:style>
          <a:lnRef idx="2">
            <a:schemeClr val="accent1"/>
          </a:lnRef>
          <a:fillRef idx="1">
            <a:schemeClr val="lt1"/>
          </a:fillRef>
          <a:effectRef idx="0">
            <a:schemeClr val="accent1"/>
          </a:effectRef>
          <a:fontRef idx="minor">
            <a:schemeClr val="dk1"/>
          </a:fontRef>
        </p:style>
      </p:pic>
      <p:sp>
        <p:nvSpPr>
          <p:cNvPr id="5" name="Content Placeholder 4">
            <a:extLst>
              <a:ext uri="{FF2B5EF4-FFF2-40B4-BE49-F238E27FC236}">
                <a16:creationId xmlns="" xmlns:a16="http://schemas.microsoft.com/office/drawing/2014/main" id="{02CD0B32-7292-4CE2-93AB-8C431502F910}"/>
              </a:ext>
            </a:extLst>
          </p:cNvPr>
          <p:cNvSpPr>
            <a:spLocks noGrp="1"/>
          </p:cNvSpPr>
          <p:nvPr>
            <p:ph sz="half" idx="2"/>
          </p:nvPr>
        </p:nvSpPr>
        <p:spPr>
          <a:xfrm>
            <a:off x="6197600" y="1481330"/>
            <a:ext cx="5384800" cy="4357380"/>
          </a:xfrm>
        </p:spPr>
        <p:txBody>
          <a:bodyPr>
            <a:normAutofit/>
          </a:bodyPr>
          <a:lstStyle/>
          <a:p>
            <a:pPr marL="109728" indent="0" algn="ctr">
              <a:lnSpc>
                <a:spcPct val="150000"/>
              </a:lnSpc>
              <a:buNone/>
            </a:pPr>
            <a:r>
              <a:rPr lang="en-US" sz="3200" b="1" dirty="0"/>
              <a:t>“A NOVEL METHOD OF STORING AND DELIVERING AGRICULTURALLY IMPORTANT MICROBES THROUGH BIOCAPSULES”</a:t>
            </a:r>
            <a:endParaRPr lang="en-US" sz="3200" dirty="0"/>
          </a:p>
        </p:txBody>
      </p:sp>
      <p:pic>
        <p:nvPicPr>
          <p:cNvPr id="7" name="Picture 6">
            <a:extLst>
              <a:ext uri="{FF2B5EF4-FFF2-40B4-BE49-F238E27FC236}">
                <a16:creationId xmlns="" xmlns:a16="http://schemas.microsoft.com/office/drawing/2014/main" id="{FABBB22B-FEBD-4C16-A819-896DD09779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77930"/>
            <a:ext cx="2099806" cy="1250134"/>
          </a:xfrm>
          <a:prstGeom prst="rect">
            <a:avLst/>
          </a:prstGeom>
        </p:spPr>
      </p:pic>
      <p:pic>
        <p:nvPicPr>
          <p:cNvPr id="6" name="Picture 5">
            <a:extLst>
              <a:ext uri="{FF2B5EF4-FFF2-40B4-BE49-F238E27FC236}">
                <a16:creationId xmlns="" xmlns:a16="http://schemas.microsoft.com/office/drawing/2014/main" id="{60F7A157-D3D1-4CF6-830E-0ACFAFF0A5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1676" y="149740"/>
            <a:ext cx="2482705" cy="1106515"/>
          </a:xfrm>
          <a:prstGeom prst="rect">
            <a:avLst/>
          </a:prstGeom>
        </p:spPr>
      </p:pic>
      <p:pic>
        <p:nvPicPr>
          <p:cNvPr id="8" name="Picture 7" descr="C:\Users\intel\AppData\Local\Temp\Rar$DIa0.845\1.jpg">
            <a:extLst>
              <a:ext uri="{FF2B5EF4-FFF2-40B4-BE49-F238E27FC236}">
                <a16:creationId xmlns="" xmlns:a16="http://schemas.microsoft.com/office/drawing/2014/main" id="{0FBD21D2-2E26-4FFF-8ED6-EB051A00AD7D}"/>
              </a:ext>
            </a:extLst>
          </p:cNvPr>
          <p:cNvPicPr>
            <a:picLocks noChangeAspect="1" noChangeArrowheads="1"/>
          </p:cNvPicPr>
          <p:nvPr/>
        </p:nvPicPr>
        <p:blipFill rotWithShape="1">
          <a:blip r:embed="rId5"/>
          <a:srcRect b="90168"/>
          <a:stretch/>
        </p:blipFill>
        <p:spPr bwMode="auto">
          <a:xfrm>
            <a:off x="4849091" y="5941362"/>
            <a:ext cx="7342909" cy="642841"/>
          </a:xfrm>
          <a:prstGeom prst="rect">
            <a:avLst/>
          </a:prstGeom>
          <a:noFill/>
        </p:spPr>
      </p:pic>
    </p:spTree>
    <p:extLst>
      <p:ext uri="{BB962C8B-B14F-4D97-AF65-F5344CB8AC3E}">
        <p14:creationId xmlns:p14="http://schemas.microsoft.com/office/powerpoint/2010/main" val="585686961"/>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clrChange>
              <a:clrFrom>
                <a:srgbClr val="FFFFFF"/>
              </a:clrFrom>
              <a:clrTo>
                <a:srgbClr val="FFFFFF">
                  <a:alpha val="0"/>
                </a:srgbClr>
              </a:clrTo>
            </a:clrChange>
          </a:blip>
          <a:srcRect/>
          <a:stretch>
            <a:fillRect/>
          </a:stretch>
        </p:blipFill>
        <p:spPr bwMode="auto">
          <a:xfrm>
            <a:off x="289560" y="228601"/>
            <a:ext cx="4320540" cy="6248399"/>
          </a:xfrm>
          <a:prstGeom prst="rect">
            <a:avLst/>
          </a:prstGeom>
        </p:spPr>
        <p:style>
          <a:lnRef idx="2">
            <a:schemeClr val="accent1"/>
          </a:lnRef>
          <a:fillRef idx="1">
            <a:schemeClr val="lt1"/>
          </a:fillRef>
          <a:effectRef idx="0">
            <a:schemeClr val="accent1"/>
          </a:effectRef>
          <a:fontRef idx="minor">
            <a:schemeClr val="dk1"/>
          </a:fontRef>
        </p:style>
      </p:pic>
      <p:pic>
        <p:nvPicPr>
          <p:cNvPr id="3" name="Picture 2" descr="C:\Users\intel\AppData\Local\Temp\Rar$DIa0.845\1.jpg"/>
          <p:cNvPicPr>
            <a:picLocks noChangeAspect="1" noChangeArrowheads="1"/>
          </p:cNvPicPr>
          <p:nvPr/>
        </p:nvPicPr>
        <p:blipFill>
          <a:blip r:embed="rId3"/>
          <a:srcRect/>
          <a:stretch>
            <a:fillRect/>
          </a:stretch>
        </p:blipFill>
        <p:spPr bwMode="auto">
          <a:xfrm>
            <a:off x="4819651" y="0"/>
            <a:ext cx="7372350" cy="6858000"/>
          </a:xfrm>
          <a:prstGeom prst="rect">
            <a:avLst/>
          </a:prstGeom>
          <a:noFill/>
        </p:spPr>
      </p:pic>
    </p:spTree>
    <p:extLst>
      <p:ext uri="{BB962C8B-B14F-4D97-AF65-F5344CB8AC3E}">
        <p14:creationId xmlns:p14="http://schemas.microsoft.com/office/powerpoint/2010/main" val="224520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3850" t="11871" r="32301" b="5853"/>
          <a:stretch/>
        </p:blipFill>
        <p:spPr bwMode="auto">
          <a:xfrm>
            <a:off x="240575" y="1149531"/>
            <a:ext cx="5415642" cy="50422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2" name="Rectangle 1"/>
          <p:cNvSpPr/>
          <p:nvPr/>
        </p:nvSpPr>
        <p:spPr>
          <a:xfrm>
            <a:off x="2719641" y="1845"/>
            <a:ext cx="6447920" cy="923330"/>
          </a:xfrm>
          <a:prstGeom prst="rect">
            <a:avLst/>
          </a:prstGeom>
          <a:noFill/>
        </p:spPr>
        <p:txBody>
          <a:bodyPr wrap="none" lIns="91440" tIns="45720" rIns="91440" bIns="45720">
            <a:spAutoFit/>
          </a:bodyPr>
          <a:lstStyle/>
          <a:p>
            <a:pPr algn="ctr"/>
            <a:r>
              <a:rPr lang="en-US" sz="54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DECLARATION LETTER</a:t>
            </a:r>
            <a:endParaRPr lang="en-US" sz="5400" b="1" u="sng"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Picture 2"/>
          <p:cNvPicPr>
            <a:picLocks noChangeAspect="1" noChangeArrowheads="1"/>
          </p:cNvPicPr>
          <p:nvPr/>
        </p:nvPicPr>
        <p:blipFill>
          <a:blip r:embed="rId3"/>
          <a:srcRect/>
          <a:stretch>
            <a:fillRect/>
          </a:stretch>
        </p:blipFill>
        <p:spPr bwMode="auto">
          <a:xfrm>
            <a:off x="6139544" y="1110343"/>
            <a:ext cx="5786846" cy="510757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361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910A9A55-6A2E-4171-A2A3-57325F191B60}"/>
              </a:ext>
            </a:extLst>
          </p:cNvPr>
          <p:cNvSpPr>
            <a:spLocks noGrp="1"/>
          </p:cNvSpPr>
          <p:nvPr>
            <p:ph type="title"/>
          </p:nvPr>
        </p:nvSpPr>
        <p:spPr>
          <a:xfrm>
            <a:off x="129309" y="895350"/>
            <a:ext cx="5214216" cy="5688012"/>
          </a:xfrm>
        </p:spPr>
        <p:txBody>
          <a:bodyPr>
            <a:normAutofit/>
          </a:bodyPr>
          <a:lstStyle/>
          <a:p>
            <a:r>
              <a:rPr lang="en-US" sz="6000" dirty="0">
                <a:solidFill>
                  <a:srgbClr val="FF0000"/>
                </a:solidFill>
              </a:rPr>
              <a:t>BIO CAPSULE </a:t>
            </a:r>
            <a:r>
              <a:rPr lang="en-US" sz="6000" dirty="0"/>
              <a:t>SPECIFICATION</a:t>
            </a:r>
            <a:br>
              <a:rPr lang="en-US" sz="6000" dirty="0"/>
            </a:br>
            <a:r>
              <a:rPr lang="en-US" sz="6000" dirty="0"/>
              <a:t>AS PER</a:t>
            </a:r>
            <a:br>
              <a:rPr lang="en-US" sz="6000" dirty="0"/>
            </a:br>
            <a:r>
              <a:rPr lang="en-US" sz="6000" dirty="0">
                <a:solidFill>
                  <a:srgbClr val="FF0000"/>
                </a:solidFill>
              </a:rPr>
              <a:t>ICAR - IISR</a:t>
            </a:r>
          </a:p>
        </p:txBody>
      </p:sp>
      <p:pic>
        <p:nvPicPr>
          <p:cNvPr id="4" name="Picture 3">
            <a:extLst>
              <a:ext uri="{FF2B5EF4-FFF2-40B4-BE49-F238E27FC236}">
                <a16:creationId xmlns="" xmlns:a16="http://schemas.microsoft.com/office/drawing/2014/main" id="{681BADF1-09DF-4C89-A293-7CD3426DB97F}"/>
              </a:ext>
            </a:extLst>
          </p:cNvPr>
          <p:cNvPicPr>
            <a:picLocks noChangeAspect="1"/>
          </p:cNvPicPr>
          <p:nvPr/>
        </p:nvPicPr>
        <p:blipFill>
          <a:blip r:embed="rId2"/>
          <a:stretch>
            <a:fillRect/>
          </a:stretch>
        </p:blipFill>
        <p:spPr>
          <a:xfrm>
            <a:off x="5619750" y="182418"/>
            <a:ext cx="6181725" cy="6267594"/>
          </a:xfrm>
          <a:prstGeom prst="rect">
            <a:avLst/>
          </a:prstGeom>
        </p:spPr>
      </p:pic>
      <p:pic>
        <p:nvPicPr>
          <p:cNvPr id="5" name="Picture 4">
            <a:extLst>
              <a:ext uri="{FF2B5EF4-FFF2-40B4-BE49-F238E27FC236}">
                <a16:creationId xmlns="" xmlns:a16="http://schemas.microsoft.com/office/drawing/2014/main" id="{1F713875-A897-4F53-A5A3-8FD15C757B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979" y="88035"/>
            <a:ext cx="2871722" cy="1279895"/>
          </a:xfrm>
          <a:prstGeom prst="rect">
            <a:avLst/>
          </a:prstGeom>
        </p:spPr>
      </p:pic>
    </p:spTree>
    <p:extLst>
      <p:ext uri="{BB962C8B-B14F-4D97-AF65-F5344CB8AC3E}">
        <p14:creationId xmlns:p14="http://schemas.microsoft.com/office/powerpoint/2010/main" val="3324116086"/>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62DA09A3-D6B4-47CD-82D7-5FF048B7FC82}"/>
              </a:ext>
            </a:extLst>
          </p:cNvPr>
          <p:cNvSpPr>
            <a:spLocks noGrp="1"/>
          </p:cNvSpPr>
          <p:nvPr>
            <p:ph type="title"/>
          </p:nvPr>
        </p:nvSpPr>
        <p:spPr>
          <a:xfrm>
            <a:off x="609600" y="1857375"/>
            <a:ext cx="6844145" cy="4446960"/>
          </a:xfrm>
        </p:spPr>
        <p:txBody>
          <a:bodyPr>
            <a:normAutofit fontScale="90000"/>
          </a:bodyPr>
          <a:lstStyle/>
          <a:p>
            <a:r>
              <a:rPr lang="en-US" dirty="0"/>
              <a:t>LETTER FROM </a:t>
            </a:r>
            <a:br>
              <a:rPr lang="en-US" dirty="0"/>
            </a:br>
            <a:r>
              <a:rPr lang="en-US" dirty="0">
                <a:solidFill>
                  <a:srgbClr val="FF0000"/>
                </a:solidFill>
              </a:rPr>
              <a:t>ICAR – IISR </a:t>
            </a:r>
            <a:r>
              <a:rPr lang="en-US" dirty="0"/>
              <a:t/>
            </a:r>
            <a:br>
              <a:rPr lang="en-US" dirty="0"/>
            </a:br>
            <a:r>
              <a:rPr lang="en-US" dirty="0"/>
              <a:t>TO </a:t>
            </a:r>
            <a:br>
              <a:rPr lang="en-US" dirty="0"/>
            </a:br>
            <a:r>
              <a:rPr lang="en-US" sz="3200" dirty="0"/>
              <a:t>AGRICULTURAL UNIVERSITIES</a:t>
            </a:r>
            <a:br>
              <a:rPr lang="en-US" sz="3200" dirty="0"/>
            </a:br>
            <a:r>
              <a:rPr lang="en-US" sz="3200" dirty="0"/>
              <a:t>DEEMED UNIVERSITIES</a:t>
            </a:r>
            <a:br>
              <a:rPr lang="en-US" sz="3200" dirty="0"/>
            </a:br>
            <a:r>
              <a:rPr lang="en-US" sz="3200" dirty="0"/>
              <a:t>DIRECTORATES OF RESEARCH</a:t>
            </a:r>
            <a:br>
              <a:rPr lang="en-US" sz="3200" dirty="0"/>
            </a:br>
            <a:r>
              <a:rPr lang="en-US" sz="3200" dirty="0"/>
              <a:t>KRISHI VIGYAN KENDRA</a:t>
            </a:r>
            <a:br>
              <a:rPr lang="en-US" sz="3200" dirty="0"/>
            </a:br>
            <a:r>
              <a:rPr lang="en-US" dirty="0"/>
              <a:t/>
            </a:r>
            <a:br>
              <a:rPr lang="en-US" dirty="0"/>
            </a:br>
            <a:endParaRPr lang="en-US" dirty="0"/>
          </a:p>
        </p:txBody>
      </p:sp>
      <p:pic>
        <p:nvPicPr>
          <p:cNvPr id="4" name="Picture 3">
            <a:extLst>
              <a:ext uri="{FF2B5EF4-FFF2-40B4-BE49-F238E27FC236}">
                <a16:creationId xmlns="" xmlns:a16="http://schemas.microsoft.com/office/drawing/2014/main" id="{B8F88D3E-D4A3-42F6-9A22-AEB505C740E3}"/>
              </a:ext>
            </a:extLst>
          </p:cNvPr>
          <p:cNvPicPr>
            <a:picLocks noChangeAspect="1"/>
          </p:cNvPicPr>
          <p:nvPr/>
        </p:nvPicPr>
        <p:blipFill>
          <a:blip r:embed="rId2"/>
          <a:stretch>
            <a:fillRect/>
          </a:stretch>
        </p:blipFill>
        <p:spPr>
          <a:xfrm>
            <a:off x="5915025" y="157017"/>
            <a:ext cx="6162825" cy="6398095"/>
          </a:xfrm>
          <a:prstGeom prst="rect">
            <a:avLst/>
          </a:prstGeom>
        </p:spPr>
      </p:pic>
      <p:pic>
        <p:nvPicPr>
          <p:cNvPr id="5" name="Picture 4">
            <a:extLst>
              <a:ext uri="{FF2B5EF4-FFF2-40B4-BE49-F238E27FC236}">
                <a16:creationId xmlns="" xmlns:a16="http://schemas.microsoft.com/office/drawing/2014/main" id="{AAA4CA6D-2926-43C9-B2AE-1E643FD4F5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079" y="44079"/>
            <a:ext cx="2871722" cy="1279895"/>
          </a:xfrm>
          <a:prstGeom prst="rect">
            <a:avLst/>
          </a:prstGeom>
        </p:spPr>
      </p:pic>
    </p:spTree>
    <p:extLst>
      <p:ext uri="{BB962C8B-B14F-4D97-AF65-F5344CB8AC3E}">
        <p14:creationId xmlns:p14="http://schemas.microsoft.com/office/powerpoint/2010/main" val="2764651451"/>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A2A0D0DB-6E25-452D-89B8-4D3A389CAB96}"/>
              </a:ext>
            </a:extLst>
          </p:cNvPr>
          <p:cNvSpPr>
            <a:spLocks noGrp="1"/>
          </p:cNvSpPr>
          <p:nvPr>
            <p:ph type="title"/>
          </p:nvPr>
        </p:nvSpPr>
        <p:spPr>
          <a:xfrm>
            <a:off x="609601" y="1381124"/>
            <a:ext cx="5143500" cy="5353257"/>
          </a:xfrm>
        </p:spPr>
        <p:txBody>
          <a:bodyPr>
            <a:normAutofit/>
          </a:bodyPr>
          <a:lstStyle/>
          <a:p>
            <a:r>
              <a:rPr lang="en-US" sz="2400" dirty="0"/>
              <a:t>LETTER FROM</a:t>
            </a:r>
            <a:r>
              <a:rPr lang="en-US" dirty="0"/>
              <a:t/>
            </a:r>
            <a:br>
              <a:rPr lang="en-US" dirty="0"/>
            </a:br>
            <a:r>
              <a:rPr lang="en-US" dirty="0">
                <a:solidFill>
                  <a:srgbClr val="FF0000"/>
                </a:solidFill>
              </a:rPr>
              <a:t>ICAR – IISR</a:t>
            </a:r>
            <a:r>
              <a:rPr lang="en-US" dirty="0"/>
              <a:t/>
            </a:r>
            <a:br>
              <a:rPr lang="en-US" dirty="0"/>
            </a:br>
            <a:r>
              <a:rPr lang="en-US" sz="2800" dirty="0"/>
              <a:t>TO</a:t>
            </a:r>
            <a:br>
              <a:rPr lang="en-US" sz="2800" dirty="0"/>
            </a:br>
            <a:r>
              <a:rPr lang="en-US" dirty="0"/>
              <a:t/>
            </a:r>
            <a:br>
              <a:rPr lang="en-US" dirty="0"/>
            </a:br>
            <a:r>
              <a:rPr lang="en-US" sz="2800" dirty="0">
                <a:solidFill>
                  <a:srgbClr val="FF0000"/>
                </a:solidFill>
              </a:rPr>
              <a:t>CHIEF SECRETARY OF ALL STATES</a:t>
            </a:r>
            <a:r>
              <a:rPr lang="en-US" sz="2800" dirty="0"/>
              <a:t/>
            </a:r>
            <a:br>
              <a:rPr lang="en-US" sz="2800" dirty="0"/>
            </a:br>
            <a:r>
              <a:rPr lang="en-US" sz="2800" dirty="0"/>
              <a:t/>
            </a:r>
            <a:br>
              <a:rPr lang="en-US" sz="2800" dirty="0"/>
            </a:br>
            <a:r>
              <a:rPr lang="en-US" sz="2800" dirty="0">
                <a:solidFill>
                  <a:srgbClr val="0070C0"/>
                </a:solidFill>
              </a:rPr>
              <a:t>SECRETARY OF AGRICULTURE/HORTICULTURE</a:t>
            </a:r>
            <a:r>
              <a:rPr lang="en-US" sz="2000" dirty="0"/>
              <a:t/>
            </a:r>
            <a:br>
              <a:rPr lang="en-US" sz="2000" dirty="0"/>
            </a:br>
            <a:r>
              <a:rPr lang="en-US" sz="2000" dirty="0"/>
              <a:t/>
            </a:r>
            <a:br>
              <a:rPr lang="en-US" sz="2000" dirty="0"/>
            </a:br>
            <a:r>
              <a:rPr lang="en-US" sz="2800" dirty="0">
                <a:solidFill>
                  <a:srgbClr val="0070C0"/>
                </a:solidFill>
              </a:rPr>
              <a:t>DIRECTOR OF AGRICULTURE/HORTICULTURE</a:t>
            </a:r>
            <a:endParaRPr lang="en-US" dirty="0">
              <a:solidFill>
                <a:srgbClr val="0070C0"/>
              </a:solidFill>
            </a:endParaRPr>
          </a:p>
        </p:txBody>
      </p:sp>
      <p:pic>
        <p:nvPicPr>
          <p:cNvPr id="4" name="Picture 3">
            <a:extLst>
              <a:ext uri="{FF2B5EF4-FFF2-40B4-BE49-F238E27FC236}">
                <a16:creationId xmlns="" xmlns:a16="http://schemas.microsoft.com/office/drawing/2014/main" id="{0141D508-60B8-4710-9E27-855E7BC8F21B}"/>
              </a:ext>
            </a:extLst>
          </p:cNvPr>
          <p:cNvPicPr>
            <a:picLocks noChangeAspect="1"/>
          </p:cNvPicPr>
          <p:nvPr/>
        </p:nvPicPr>
        <p:blipFill>
          <a:blip r:embed="rId2"/>
          <a:stretch>
            <a:fillRect/>
          </a:stretch>
        </p:blipFill>
        <p:spPr>
          <a:xfrm>
            <a:off x="6019800" y="123618"/>
            <a:ext cx="6043953" cy="6458157"/>
          </a:xfrm>
          <a:prstGeom prst="rect">
            <a:avLst/>
          </a:prstGeom>
        </p:spPr>
      </p:pic>
      <p:pic>
        <p:nvPicPr>
          <p:cNvPr id="5" name="Picture 4">
            <a:extLst>
              <a:ext uri="{FF2B5EF4-FFF2-40B4-BE49-F238E27FC236}">
                <a16:creationId xmlns="" xmlns:a16="http://schemas.microsoft.com/office/drawing/2014/main" id="{31C74378-C6B5-46BF-BF61-A78CB358E3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029" y="101229"/>
            <a:ext cx="2871722" cy="1279895"/>
          </a:xfrm>
          <a:prstGeom prst="rect">
            <a:avLst/>
          </a:prstGeom>
        </p:spPr>
      </p:pic>
    </p:spTree>
    <p:extLst>
      <p:ext uri="{BB962C8B-B14F-4D97-AF65-F5344CB8AC3E}">
        <p14:creationId xmlns:p14="http://schemas.microsoft.com/office/powerpoint/2010/main" val="3559884414"/>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910A9A55-6A2E-4171-A2A3-57325F191B60}"/>
              </a:ext>
            </a:extLst>
          </p:cNvPr>
          <p:cNvSpPr>
            <a:spLocks noGrp="1"/>
          </p:cNvSpPr>
          <p:nvPr>
            <p:ph type="title"/>
          </p:nvPr>
        </p:nvSpPr>
        <p:spPr>
          <a:xfrm>
            <a:off x="129309" y="895350"/>
            <a:ext cx="5214216" cy="5688012"/>
          </a:xfrm>
        </p:spPr>
        <p:txBody>
          <a:bodyPr>
            <a:normAutofit/>
          </a:bodyPr>
          <a:lstStyle/>
          <a:p>
            <a:r>
              <a:rPr lang="en-US" sz="6000" dirty="0">
                <a:solidFill>
                  <a:srgbClr val="FF0000"/>
                </a:solidFill>
              </a:rPr>
              <a:t>BIO CAPSULE </a:t>
            </a:r>
            <a:r>
              <a:rPr lang="en-US" sz="6000" dirty="0"/>
              <a:t>PATENT CERTIFICATE</a:t>
            </a:r>
            <a:br>
              <a:rPr lang="en-US" sz="6000" dirty="0"/>
            </a:br>
            <a:r>
              <a:rPr lang="en-US" sz="6000" dirty="0">
                <a:solidFill>
                  <a:srgbClr val="FF0000"/>
                </a:solidFill>
              </a:rPr>
              <a:t>ICAR - IISR</a:t>
            </a:r>
          </a:p>
        </p:txBody>
      </p:sp>
      <p:pic>
        <p:nvPicPr>
          <p:cNvPr id="5" name="Picture 4">
            <a:extLst>
              <a:ext uri="{FF2B5EF4-FFF2-40B4-BE49-F238E27FC236}">
                <a16:creationId xmlns="" xmlns:a16="http://schemas.microsoft.com/office/drawing/2014/main" id="{1F713875-A897-4F53-A5A3-8FD15C757B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979" y="88035"/>
            <a:ext cx="2871722" cy="1279895"/>
          </a:xfrm>
          <a:prstGeom prst="rect">
            <a:avLst/>
          </a:prstGeom>
        </p:spPr>
      </p:pic>
      <p:pic>
        <p:nvPicPr>
          <p:cNvPr id="4" name="Picture 3">
            <a:extLst>
              <a:ext uri="{FF2B5EF4-FFF2-40B4-BE49-F238E27FC236}">
                <a16:creationId xmlns="" xmlns:a16="http://schemas.microsoft.com/office/drawing/2014/main" id="{CC1A0D49-4409-4CA4-B0D9-5F33591792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0195" y="0"/>
            <a:ext cx="6661805" cy="6583362"/>
          </a:xfrm>
          <a:prstGeom prst="rect">
            <a:avLst/>
          </a:prstGeom>
        </p:spPr>
      </p:pic>
    </p:spTree>
    <p:extLst>
      <p:ext uri="{BB962C8B-B14F-4D97-AF65-F5344CB8AC3E}">
        <p14:creationId xmlns:p14="http://schemas.microsoft.com/office/powerpoint/2010/main" val="1000912867"/>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84480A-22DB-459C-B55A-C3D9587F356D}"/>
              </a:ext>
            </a:extLst>
          </p:cNvPr>
          <p:cNvSpPr>
            <a:spLocks noGrp="1"/>
          </p:cNvSpPr>
          <p:nvPr>
            <p:ph type="title"/>
          </p:nvPr>
        </p:nvSpPr>
        <p:spPr>
          <a:xfrm>
            <a:off x="103517" y="1293962"/>
            <a:ext cx="2345707" cy="5115464"/>
          </a:xfrm>
        </p:spPr>
        <p:txBody>
          <a:bodyPr/>
          <a:lstStyle/>
          <a:p>
            <a:r>
              <a:rPr lang="en-US" b="1" dirty="0">
                <a:solidFill>
                  <a:srgbClr val="FF0000"/>
                </a:solidFill>
              </a:rPr>
              <a:t>ORGANIC </a:t>
            </a:r>
            <a:r>
              <a:rPr lang="en-US" sz="2800" b="1" dirty="0">
                <a:solidFill>
                  <a:srgbClr val="FF0000"/>
                </a:solidFill>
              </a:rPr>
              <a:t>CERTIFICATION</a:t>
            </a:r>
            <a:r>
              <a:rPr lang="en-US" b="1" dirty="0">
                <a:solidFill>
                  <a:srgbClr val="FF0000"/>
                </a:solidFill>
              </a:rPr>
              <a:t> </a:t>
            </a:r>
            <a:r>
              <a:rPr lang="en-US" dirty="0"/>
              <a:t>BY </a:t>
            </a:r>
            <a:r>
              <a:rPr lang="en-US" dirty="0">
                <a:solidFill>
                  <a:srgbClr val="FF0000"/>
                </a:solidFill>
              </a:rPr>
              <a:t>UKCERT</a:t>
            </a:r>
          </a:p>
        </p:txBody>
      </p:sp>
      <p:pic>
        <p:nvPicPr>
          <p:cNvPr id="4" name="Picture 3">
            <a:extLst>
              <a:ext uri="{FF2B5EF4-FFF2-40B4-BE49-F238E27FC236}">
                <a16:creationId xmlns="" xmlns:a16="http://schemas.microsoft.com/office/drawing/2014/main" id="{BE48E20E-22D4-40F9-BD2D-15F7169FC7F7}"/>
              </a:ext>
            </a:extLst>
          </p:cNvPr>
          <p:cNvPicPr>
            <a:picLocks noChangeAspect="1"/>
          </p:cNvPicPr>
          <p:nvPr/>
        </p:nvPicPr>
        <p:blipFill>
          <a:blip r:embed="rId2"/>
          <a:stretch>
            <a:fillRect/>
          </a:stretch>
        </p:blipFill>
        <p:spPr>
          <a:xfrm>
            <a:off x="2449225" y="0"/>
            <a:ext cx="4878999" cy="6573328"/>
          </a:xfrm>
          <a:prstGeom prst="rect">
            <a:avLst/>
          </a:prstGeom>
        </p:spPr>
      </p:pic>
      <p:pic>
        <p:nvPicPr>
          <p:cNvPr id="5" name="Picture 4">
            <a:extLst>
              <a:ext uri="{FF2B5EF4-FFF2-40B4-BE49-F238E27FC236}">
                <a16:creationId xmlns="" xmlns:a16="http://schemas.microsoft.com/office/drawing/2014/main" id="{6284BA59-4274-43E1-BED6-003B156A3AEB}"/>
              </a:ext>
            </a:extLst>
          </p:cNvPr>
          <p:cNvPicPr>
            <a:picLocks noChangeAspect="1"/>
          </p:cNvPicPr>
          <p:nvPr/>
        </p:nvPicPr>
        <p:blipFill>
          <a:blip r:embed="rId3"/>
          <a:stretch>
            <a:fillRect/>
          </a:stretch>
        </p:blipFill>
        <p:spPr>
          <a:xfrm>
            <a:off x="7328224" y="0"/>
            <a:ext cx="4863776" cy="6573328"/>
          </a:xfrm>
          <a:prstGeom prst="rect">
            <a:avLst/>
          </a:prstGeom>
        </p:spPr>
      </p:pic>
      <p:pic>
        <p:nvPicPr>
          <p:cNvPr id="6" name="Picture 5">
            <a:extLst>
              <a:ext uri="{FF2B5EF4-FFF2-40B4-BE49-F238E27FC236}">
                <a16:creationId xmlns="" xmlns:a16="http://schemas.microsoft.com/office/drawing/2014/main" id="{EEB485A8-E1FE-4A54-86F7-786A907F8F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18" y="109858"/>
            <a:ext cx="2211626" cy="985698"/>
          </a:xfrm>
          <a:prstGeom prst="rect">
            <a:avLst/>
          </a:prstGeom>
        </p:spPr>
      </p:pic>
    </p:spTree>
    <p:extLst>
      <p:ext uri="{BB962C8B-B14F-4D97-AF65-F5344CB8AC3E}">
        <p14:creationId xmlns:p14="http://schemas.microsoft.com/office/powerpoint/2010/main" val="1685900692"/>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2C0F58E4-6A34-4BF4-862D-0E127B495C69}"/>
              </a:ext>
            </a:extLst>
          </p:cNvPr>
          <p:cNvSpPr>
            <a:spLocks noGrp="1"/>
          </p:cNvSpPr>
          <p:nvPr>
            <p:ph type="title"/>
          </p:nvPr>
        </p:nvSpPr>
        <p:spPr>
          <a:xfrm>
            <a:off x="1" y="0"/>
            <a:ext cx="12192000" cy="569843"/>
          </a:xfrm>
        </p:spPr>
        <p:txBody>
          <a:bodyPr>
            <a:noAutofit/>
          </a:bodyPr>
          <a:lstStyle/>
          <a:p>
            <a:pPr algn="ctr"/>
            <a:r>
              <a:rPr lang="en-US" sz="2400" dirty="0">
                <a:solidFill>
                  <a:srgbClr val="FF0000"/>
                </a:solidFill>
              </a:rPr>
              <a:t>ISO Certifications</a:t>
            </a:r>
          </a:p>
        </p:txBody>
      </p:sp>
      <p:graphicFrame>
        <p:nvGraphicFramePr>
          <p:cNvPr id="2" name="Object 1">
            <a:extLst>
              <a:ext uri="{FF2B5EF4-FFF2-40B4-BE49-F238E27FC236}">
                <a16:creationId xmlns="" xmlns:a16="http://schemas.microsoft.com/office/drawing/2014/main" id="{81E5B986-878B-4F28-A04F-99C2BA024327}"/>
              </a:ext>
            </a:extLst>
          </p:cNvPr>
          <p:cNvGraphicFramePr>
            <a:graphicFrameLocks noChangeAspect="1"/>
          </p:cNvGraphicFramePr>
          <p:nvPr>
            <p:extLst/>
          </p:nvPr>
        </p:nvGraphicFramePr>
        <p:xfrm>
          <a:off x="310185" y="1418935"/>
          <a:ext cx="3466685" cy="4905388"/>
        </p:xfrm>
        <a:graphic>
          <a:graphicData uri="http://schemas.openxmlformats.org/presentationml/2006/ole">
            <mc:AlternateContent xmlns:mc="http://schemas.openxmlformats.org/markup-compatibility/2006">
              <mc:Choice xmlns:v="urn:schemas-microsoft-com:vml" Requires="v">
                <p:oleObj spid="_x0000_s1038" name="Acrobat Document" r:id="rId4" imgW="7557840" imgH="10695960" progId="Acrobat.Document.DC">
                  <p:embed/>
                </p:oleObj>
              </mc:Choice>
              <mc:Fallback>
                <p:oleObj name="Acrobat Document" r:id="rId4" imgW="7557840" imgH="10695960" progId="Acrobat.Document.DC">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185" y="1418935"/>
                        <a:ext cx="3466685" cy="4905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a:extLst>
              <a:ext uri="{FF2B5EF4-FFF2-40B4-BE49-F238E27FC236}">
                <a16:creationId xmlns="" xmlns:a16="http://schemas.microsoft.com/office/drawing/2014/main" id="{EA4DCD2E-FCF1-4969-A6D4-B7E8A9BF4780}"/>
              </a:ext>
            </a:extLst>
          </p:cNvPr>
          <p:cNvGraphicFramePr>
            <a:graphicFrameLocks noChangeAspect="1"/>
          </p:cNvGraphicFramePr>
          <p:nvPr>
            <p:extLst/>
          </p:nvPr>
        </p:nvGraphicFramePr>
        <p:xfrm>
          <a:off x="4454386" y="1418935"/>
          <a:ext cx="3466685" cy="4905388"/>
        </p:xfrm>
        <a:graphic>
          <a:graphicData uri="http://schemas.openxmlformats.org/presentationml/2006/ole">
            <mc:AlternateContent xmlns:mc="http://schemas.openxmlformats.org/markup-compatibility/2006">
              <mc:Choice xmlns:v="urn:schemas-microsoft-com:vml" Requires="v">
                <p:oleObj spid="_x0000_s1039" name="Acrobat Document" r:id="rId6" imgW="7557840" imgH="10695960" progId="Acrobat.Document.DC">
                  <p:embed/>
                </p:oleObj>
              </mc:Choice>
              <mc:Fallback>
                <p:oleObj name="Acrobat Document" r:id="rId6" imgW="7557840" imgH="10695960" progId="Acrobat.Document.DC">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4386" y="1418935"/>
                        <a:ext cx="3466685" cy="4905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a:extLst>
              <a:ext uri="{FF2B5EF4-FFF2-40B4-BE49-F238E27FC236}">
                <a16:creationId xmlns="" xmlns:a16="http://schemas.microsoft.com/office/drawing/2014/main" id="{9BB7694A-1446-4384-829E-70AA9DC7E2C0}"/>
              </a:ext>
            </a:extLst>
          </p:cNvPr>
          <p:cNvGraphicFramePr>
            <a:graphicFrameLocks noChangeAspect="1"/>
          </p:cNvGraphicFramePr>
          <p:nvPr>
            <p:extLst/>
          </p:nvPr>
        </p:nvGraphicFramePr>
        <p:xfrm>
          <a:off x="8598587" y="1418934"/>
          <a:ext cx="3466686" cy="4905389"/>
        </p:xfrm>
        <a:graphic>
          <a:graphicData uri="http://schemas.openxmlformats.org/presentationml/2006/ole">
            <mc:AlternateContent xmlns:mc="http://schemas.openxmlformats.org/markup-compatibility/2006">
              <mc:Choice xmlns:v="urn:schemas-microsoft-com:vml" Requires="v">
                <p:oleObj spid="_x0000_s1040" name="Acrobat Document" r:id="rId8" imgW="7557840" imgH="10695960" progId="Acrobat.Document.DC">
                  <p:embed/>
                </p:oleObj>
              </mc:Choice>
              <mc:Fallback>
                <p:oleObj name="Acrobat Document" r:id="rId8" imgW="7557840" imgH="10695960" progId="Acrobat.Document.DC">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8587" y="1418934"/>
                        <a:ext cx="3466686" cy="49053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a:extLst>
              <a:ext uri="{FF2B5EF4-FFF2-40B4-BE49-F238E27FC236}">
                <a16:creationId xmlns="" xmlns:a16="http://schemas.microsoft.com/office/drawing/2014/main" id="{641FD98B-6487-47F7-8BF4-7AE05B17EBD2}"/>
              </a:ext>
            </a:extLst>
          </p:cNvPr>
          <p:cNvSpPr txBox="1"/>
          <p:nvPr/>
        </p:nvSpPr>
        <p:spPr>
          <a:xfrm>
            <a:off x="1232452" y="967409"/>
            <a:ext cx="2332382" cy="369332"/>
          </a:xfrm>
          <a:prstGeom prst="rect">
            <a:avLst/>
          </a:prstGeom>
          <a:noFill/>
        </p:spPr>
        <p:txBody>
          <a:bodyPr wrap="square" rtlCol="0">
            <a:spAutoFit/>
          </a:bodyPr>
          <a:lstStyle/>
          <a:p>
            <a:r>
              <a:rPr lang="en-US" dirty="0"/>
              <a:t>ISO 9001</a:t>
            </a:r>
          </a:p>
        </p:txBody>
      </p:sp>
      <p:sp>
        <p:nvSpPr>
          <p:cNvPr id="9" name="TextBox 8">
            <a:extLst>
              <a:ext uri="{FF2B5EF4-FFF2-40B4-BE49-F238E27FC236}">
                <a16:creationId xmlns="" xmlns:a16="http://schemas.microsoft.com/office/drawing/2014/main" id="{0FD9334E-EB18-494E-94D7-A6C1A5620FDC}"/>
              </a:ext>
            </a:extLst>
          </p:cNvPr>
          <p:cNvSpPr txBox="1"/>
          <p:nvPr/>
        </p:nvSpPr>
        <p:spPr>
          <a:xfrm>
            <a:off x="5280991" y="967409"/>
            <a:ext cx="2332382" cy="369332"/>
          </a:xfrm>
          <a:prstGeom prst="rect">
            <a:avLst/>
          </a:prstGeom>
          <a:noFill/>
        </p:spPr>
        <p:txBody>
          <a:bodyPr wrap="square" rtlCol="0">
            <a:spAutoFit/>
          </a:bodyPr>
          <a:lstStyle/>
          <a:p>
            <a:r>
              <a:rPr lang="en-US" dirty="0"/>
              <a:t>ISO 14001</a:t>
            </a:r>
          </a:p>
        </p:txBody>
      </p:sp>
      <p:sp>
        <p:nvSpPr>
          <p:cNvPr id="10" name="TextBox 9">
            <a:extLst>
              <a:ext uri="{FF2B5EF4-FFF2-40B4-BE49-F238E27FC236}">
                <a16:creationId xmlns="" xmlns:a16="http://schemas.microsoft.com/office/drawing/2014/main" id="{215E4B18-D5ED-4452-BCB2-9879E2BB2B74}"/>
              </a:ext>
            </a:extLst>
          </p:cNvPr>
          <p:cNvSpPr txBox="1"/>
          <p:nvPr/>
        </p:nvSpPr>
        <p:spPr>
          <a:xfrm>
            <a:off x="9574696" y="967409"/>
            <a:ext cx="2332382" cy="369332"/>
          </a:xfrm>
          <a:prstGeom prst="rect">
            <a:avLst/>
          </a:prstGeom>
          <a:noFill/>
        </p:spPr>
        <p:txBody>
          <a:bodyPr wrap="square" rtlCol="0">
            <a:spAutoFit/>
          </a:bodyPr>
          <a:lstStyle/>
          <a:p>
            <a:r>
              <a:rPr lang="en-US" dirty="0"/>
              <a:t>ISO 45001</a:t>
            </a:r>
          </a:p>
        </p:txBody>
      </p:sp>
    </p:spTree>
    <p:extLst>
      <p:ext uri="{BB962C8B-B14F-4D97-AF65-F5344CB8AC3E}">
        <p14:creationId xmlns:p14="http://schemas.microsoft.com/office/powerpoint/2010/main" val="3564014284"/>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84480A-22DB-459C-B55A-C3D9587F356D}"/>
              </a:ext>
            </a:extLst>
          </p:cNvPr>
          <p:cNvSpPr>
            <a:spLocks noGrp="1"/>
          </p:cNvSpPr>
          <p:nvPr>
            <p:ph type="title"/>
          </p:nvPr>
        </p:nvSpPr>
        <p:spPr>
          <a:xfrm>
            <a:off x="103516" y="1293962"/>
            <a:ext cx="3308423" cy="5115464"/>
          </a:xfrm>
        </p:spPr>
        <p:txBody>
          <a:bodyPr/>
          <a:lstStyle/>
          <a:p>
            <a:r>
              <a:rPr lang="en-US" b="1" dirty="0" smtClean="0">
                <a:solidFill>
                  <a:srgbClr val="FF0000"/>
                </a:solidFill>
              </a:rPr>
              <a:t>MEMBERSHIP </a:t>
            </a:r>
            <a:r>
              <a:rPr lang="en-US" sz="2800" b="1" dirty="0">
                <a:solidFill>
                  <a:srgbClr val="FF0000"/>
                </a:solidFill>
              </a:rPr>
              <a:t>CERTIFICATION</a:t>
            </a:r>
            <a:r>
              <a:rPr lang="en-US" b="1" dirty="0">
                <a:solidFill>
                  <a:srgbClr val="FF0000"/>
                </a:solidFill>
              </a:rPr>
              <a:t> </a:t>
            </a:r>
            <a:r>
              <a:rPr lang="en-US" b="1" dirty="0" smtClean="0">
                <a:solidFill>
                  <a:srgbClr val="FF0000"/>
                </a:solidFill>
              </a:rPr>
              <a:t/>
            </a:r>
            <a:br>
              <a:rPr lang="en-US" b="1" dirty="0" smtClean="0">
                <a:solidFill>
                  <a:srgbClr val="FF0000"/>
                </a:solidFill>
              </a:rPr>
            </a:br>
            <a:r>
              <a:rPr lang="en-US" dirty="0" smtClean="0"/>
              <a:t>BY </a:t>
            </a:r>
            <a:br>
              <a:rPr lang="en-US" dirty="0" smtClean="0"/>
            </a:br>
            <a:r>
              <a:rPr lang="en-US" dirty="0" smtClean="0">
                <a:solidFill>
                  <a:srgbClr val="FF0000"/>
                </a:solidFill>
              </a:rPr>
              <a:t>FIEO</a:t>
            </a:r>
            <a:endParaRPr lang="en-US" dirty="0">
              <a:solidFill>
                <a:srgbClr val="FF0000"/>
              </a:solidFill>
            </a:endParaRPr>
          </a:p>
        </p:txBody>
      </p:sp>
      <p:pic>
        <p:nvPicPr>
          <p:cNvPr id="6" name="Picture 5">
            <a:extLst>
              <a:ext uri="{FF2B5EF4-FFF2-40B4-BE49-F238E27FC236}">
                <a16:creationId xmlns="" xmlns:a16="http://schemas.microsoft.com/office/drawing/2014/main" id="{EEB485A8-E1FE-4A54-86F7-786A907F8F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518" y="109858"/>
            <a:ext cx="2211626" cy="985698"/>
          </a:xfrm>
          <a:prstGeom prst="rect">
            <a:avLst/>
          </a:prstGeom>
        </p:spPr>
      </p:pic>
      <p:pic>
        <p:nvPicPr>
          <p:cNvPr id="7" name="Picture 6" descr="fieo.jpeg"/>
          <p:cNvPicPr>
            <a:picLocks noChangeAspect="1"/>
          </p:cNvPicPr>
          <p:nvPr/>
        </p:nvPicPr>
        <p:blipFill>
          <a:blip r:embed="rId3"/>
          <a:stretch>
            <a:fillRect/>
          </a:stretch>
        </p:blipFill>
        <p:spPr>
          <a:xfrm>
            <a:off x="3397431" y="0"/>
            <a:ext cx="8618390" cy="6536419"/>
          </a:xfrm>
          <a:prstGeom prst="rect">
            <a:avLst/>
          </a:prstGeom>
        </p:spPr>
      </p:pic>
    </p:spTree>
    <p:extLst>
      <p:ext uri="{BB962C8B-B14F-4D97-AF65-F5344CB8AC3E}">
        <p14:creationId xmlns:p14="http://schemas.microsoft.com/office/powerpoint/2010/main" val="3514257021"/>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84480A-22DB-459C-B55A-C3D9587F356D}"/>
              </a:ext>
            </a:extLst>
          </p:cNvPr>
          <p:cNvSpPr>
            <a:spLocks noGrp="1"/>
          </p:cNvSpPr>
          <p:nvPr>
            <p:ph type="title"/>
          </p:nvPr>
        </p:nvSpPr>
        <p:spPr>
          <a:xfrm>
            <a:off x="103517" y="1293962"/>
            <a:ext cx="2345707" cy="5115464"/>
          </a:xfrm>
        </p:spPr>
        <p:txBody>
          <a:bodyPr/>
          <a:lstStyle/>
          <a:p>
            <a:r>
              <a:rPr lang="en-US" b="1" dirty="0" smtClean="0">
                <a:solidFill>
                  <a:srgbClr val="FF0000"/>
                </a:solidFill>
              </a:rPr>
              <a:t>APPLIED</a:t>
            </a:r>
            <a:br>
              <a:rPr lang="en-US" b="1" dirty="0" smtClean="0">
                <a:solidFill>
                  <a:srgbClr val="FF0000"/>
                </a:solidFill>
              </a:rPr>
            </a:br>
            <a:r>
              <a:rPr lang="en-US" b="1" dirty="0" smtClean="0"/>
              <a:t>FOR</a:t>
            </a:r>
            <a:r>
              <a:rPr lang="en-US" b="1" dirty="0" smtClean="0">
                <a:solidFill>
                  <a:srgbClr val="FF0000"/>
                </a:solidFill>
              </a:rPr>
              <a:t> </a:t>
            </a:r>
            <a:r>
              <a:rPr lang="en-US" sz="2800" b="1" dirty="0">
                <a:solidFill>
                  <a:srgbClr val="FF0000"/>
                </a:solidFill>
              </a:rPr>
              <a:t>CERTIFICATION</a:t>
            </a:r>
            <a:r>
              <a:rPr lang="en-US" b="1" dirty="0">
                <a:solidFill>
                  <a:srgbClr val="FF0000"/>
                </a:solidFill>
              </a:rPr>
              <a:t> </a:t>
            </a:r>
            <a:endParaRPr lang="en-US" dirty="0">
              <a:solidFill>
                <a:srgbClr val="FF0000"/>
              </a:solidFill>
            </a:endParaRPr>
          </a:p>
        </p:txBody>
      </p:sp>
      <p:pic>
        <p:nvPicPr>
          <p:cNvPr id="6" name="Picture 5">
            <a:extLst>
              <a:ext uri="{FF2B5EF4-FFF2-40B4-BE49-F238E27FC236}">
                <a16:creationId xmlns="" xmlns:a16="http://schemas.microsoft.com/office/drawing/2014/main" id="{EEB485A8-E1FE-4A54-86F7-786A907F8F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518" y="109858"/>
            <a:ext cx="2211626" cy="985698"/>
          </a:xfrm>
          <a:prstGeom prst="rect">
            <a:avLst/>
          </a:prstGeom>
        </p:spPr>
      </p:pic>
      <p:pic>
        <p:nvPicPr>
          <p:cNvPr id="38914" name="Picture 2" descr="C:\Users\admin\Desktop\hfhgjhgh.jpg"/>
          <p:cNvPicPr>
            <a:picLocks noChangeAspect="1" noChangeArrowheads="1"/>
          </p:cNvPicPr>
          <p:nvPr/>
        </p:nvPicPr>
        <p:blipFill>
          <a:blip r:embed="rId3" cstate="print"/>
          <a:srcRect/>
          <a:stretch>
            <a:fillRect/>
          </a:stretch>
        </p:blipFill>
        <p:spPr bwMode="auto">
          <a:xfrm>
            <a:off x="3753134" y="127826"/>
            <a:ext cx="7683689" cy="6381582"/>
          </a:xfrm>
          <a:prstGeom prst="rect">
            <a:avLst/>
          </a:prstGeom>
          <a:noFill/>
        </p:spPr>
      </p:pic>
    </p:spTree>
    <p:extLst>
      <p:ext uri="{BB962C8B-B14F-4D97-AF65-F5344CB8AC3E}">
        <p14:creationId xmlns:p14="http://schemas.microsoft.com/office/powerpoint/2010/main" val="2048569999"/>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RT NEW\BIOCAPSULE\final poster\final poster\IMG-20181006-WA0007.jpg"/>
          <p:cNvPicPr>
            <a:picLocks noChangeAspect="1" noChangeArrowheads="1"/>
          </p:cNvPicPr>
          <p:nvPr/>
        </p:nvPicPr>
        <p:blipFill>
          <a:blip r:embed="rId2"/>
          <a:srcRect t="6801" b="8653"/>
          <a:stretch>
            <a:fillRect/>
          </a:stretch>
        </p:blipFill>
        <p:spPr bwMode="auto">
          <a:xfrm>
            <a:off x="156755" y="261257"/>
            <a:ext cx="11808822" cy="6413863"/>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9635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548FA99E-4AEE-492D-92C0-6E7F6D07D112}"/>
              </a:ext>
            </a:extLst>
          </p:cNvPr>
          <p:cNvSpPr>
            <a:spLocks noGrp="1"/>
          </p:cNvSpPr>
          <p:nvPr>
            <p:ph idx="4294967295"/>
          </p:nvPr>
        </p:nvSpPr>
        <p:spPr>
          <a:xfrm>
            <a:off x="0" y="942975"/>
            <a:ext cx="6000750" cy="5024437"/>
          </a:xfrm>
        </p:spPr>
        <p:txBody>
          <a:bodyPr>
            <a:normAutofit/>
          </a:bodyPr>
          <a:lstStyle/>
          <a:p>
            <a:pPr marL="109728" indent="0" algn="ctr">
              <a:buNone/>
            </a:pPr>
            <a:r>
              <a:rPr lang="en-US" sz="13800" dirty="0">
                <a:solidFill>
                  <a:srgbClr val="FF0000"/>
                </a:solidFill>
              </a:rPr>
              <a:t>WHY ?</a:t>
            </a:r>
            <a:r>
              <a:rPr lang="en-US" sz="9600" dirty="0"/>
              <a:t> </a:t>
            </a:r>
          </a:p>
          <a:p>
            <a:pPr marL="109728" indent="0" algn="ctr">
              <a:buNone/>
            </a:pPr>
            <a:r>
              <a:rPr lang="en-US" sz="9600" dirty="0">
                <a:solidFill>
                  <a:srgbClr val="92D050"/>
                </a:solidFill>
              </a:rPr>
              <a:t>CAPSULE’S</a:t>
            </a:r>
          </a:p>
        </p:txBody>
      </p:sp>
      <p:pic>
        <p:nvPicPr>
          <p:cNvPr id="5" name="Picture 4">
            <a:extLst>
              <a:ext uri="{FF2B5EF4-FFF2-40B4-BE49-F238E27FC236}">
                <a16:creationId xmlns="" xmlns:a16="http://schemas.microsoft.com/office/drawing/2014/main" id="{F0903268-B643-4650-9E94-90C6906978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7794" y="4298981"/>
            <a:ext cx="4017606" cy="1790603"/>
          </a:xfrm>
          <a:prstGeom prst="rect">
            <a:avLst/>
          </a:prstGeom>
        </p:spPr>
      </p:pic>
      <p:sp>
        <p:nvSpPr>
          <p:cNvPr id="6" name="Rectangle 5">
            <a:extLst>
              <a:ext uri="{FF2B5EF4-FFF2-40B4-BE49-F238E27FC236}">
                <a16:creationId xmlns="" xmlns:a16="http://schemas.microsoft.com/office/drawing/2014/main" id="{2D65124F-3382-4DAC-9F90-CE1F3E8B8387}"/>
              </a:ext>
            </a:extLst>
          </p:cNvPr>
          <p:cNvSpPr/>
          <p:nvPr/>
        </p:nvSpPr>
        <p:spPr>
          <a:xfrm>
            <a:off x="0" y="6534834"/>
            <a:ext cx="12191999" cy="307777"/>
          </a:xfrm>
          <a:prstGeom prst="rect">
            <a:avLst/>
          </a:prstGeom>
        </p:spPr>
        <p:txBody>
          <a:bodyPr wrap="square">
            <a:spAutoFit/>
          </a:bodyPr>
          <a:lstStyle/>
          <a:p>
            <a:pPr algn="ctr"/>
            <a:r>
              <a:rPr lang="en-US" sz="1400" b="1" dirty="0">
                <a:hlinkClick r:id="rId3">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4">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7" name="Picture 2" descr="C:\Users\Laboratotory\Desktop\photos\IMG20180908115941.jpg">
            <a:extLst>
              <a:ext uri="{FF2B5EF4-FFF2-40B4-BE49-F238E27FC236}">
                <a16:creationId xmlns="" xmlns:a16="http://schemas.microsoft.com/office/drawing/2014/main" id="{9C5F7D9D-CBED-4648-A83F-BCA43715AAB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395" t="9252" r="7323" b="8555"/>
          <a:stretch/>
        </p:blipFill>
        <p:spPr bwMode="auto">
          <a:xfrm>
            <a:off x="6350539" y="1180122"/>
            <a:ext cx="5298649" cy="4464212"/>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420461"/>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intel\AppData\Local\Temp\Rar$DIa0.900\2.jpg"/>
          <p:cNvPicPr>
            <a:picLocks noChangeAspect="1" noChangeArrowheads="1"/>
          </p:cNvPicPr>
          <p:nvPr/>
        </p:nvPicPr>
        <p:blipFill>
          <a:blip r:embed="rId2"/>
          <a:srcRect/>
          <a:stretch>
            <a:fillRect/>
          </a:stretch>
        </p:blipFill>
        <p:spPr bwMode="auto">
          <a:xfrm>
            <a:off x="0" y="0"/>
            <a:ext cx="12192000" cy="6629400"/>
          </a:xfrm>
          <a:prstGeom prst="rect">
            <a:avLst/>
          </a:prstGeom>
          <a:noFill/>
        </p:spPr>
      </p:pic>
    </p:spTree>
    <p:extLst>
      <p:ext uri="{BB962C8B-B14F-4D97-AF65-F5344CB8AC3E}">
        <p14:creationId xmlns:p14="http://schemas.microsoft.com/office/powerpoint/2010/main" val="2670842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1 trillion Images, Stock Photos &amp;amp; Vectors | Shutterstock">
            <a:extLst>
              <a:ext uri="{FF2B5EF4-FFF2-40B4-BE49-F238E27FC236}">
                <a16:creationId xmlns="" xmlns:a16="http://schemas.microsoft.com/office/drawing/2014/main" id="{5784684A-6C74-4E46-BD52-6DE003B5CA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213" t="22725" r="20986" b="30118"/>
          <a:stretch/>
        </p:blipFill>
        <p:spPr bwMode="auto">
          <a:xfrm>
            <a:off x="7744316" y="1159232"/>
            <a:ext cx="3377953" cy="1945000"/>
          </a:xfrm>
          <a:prstGeom prst="rect">
            <a:avLst/>
          </a:prstGeom>
          <a:noFill/>
          <a:extLst>
            <a:ext uri="{909E8E84-426E-40DD-AFC4-6F175D3DCCD1}">
              <a14:hiddenFill xmlns:a14="http://schemas.microsoft.com/office/drawing/2010/main">
                <a:solidFill>
                  <a:srgbClr val="FFFFFF"/>
                </a:solidFill>
              </a14:hiddenFill>
            </a:ext>
          </a:extLst>
        </p:spPr>
      </p:pic>
      <p:pic>
        <p:nvPicPr>
          <p:cNvPr id="30722" name="Picture 2" descr="Cartoon bacteria icon vector free download">
            <a:extLst>
              <a:ext uri="{FF2B5EF4-FFF2-40B4-BE49-F238E27FC236}">
                <a16:creationId xmlns="" xmlns:a16="http://schemas.microsoft.com/office/drawing/2014/main" id="{4CC694C7-0A2B-4BDC-AD53-2C5C44690B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16" t="4626" r="5216" b="6016"/>
          <a:stretch/>
        </p:blipFill>
        <p:spPr bwMode="auto">
          <a:xfrm>
            <a:off x="8210905" y="3108097"/>
            <a:ext cx="2596776" cy="2590671"/>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1">
            <a:extLst>
              <a:ext uri="{FF2B5EF4-FFF2-40B4-BE49-F238E27FC236}">
                <a16:creationId xmlns="" xmlns:a16="http://schemas.microsoft.com/office/drawing/2014/main" id="{49E6F852-373E-42C8-BF6D-9AFB969EF1F1}"/>
              </a:ext>
            </a:extLst>
          </p:cNvPr>
          <p:cNvSpPr txBox="1">
            <a:spLocks/>
          </p:cNvSpPr>
          <p:nvPr/>
        </p:nvSpPr>
        <p:spPr>
          <a:xfrm>
            <a:off x="7465972" y="5838092"/>
            <a:ext cx="3931391" cy="71453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ctr">
              <a:buFont typeface="Arial" panose="020B0604020202020204" pitchFamily="34" charset="0"/>
              <a:buNone/>
            </a:pPr>
            <a:r>
              <a:rPr lang="en-US" sz="4800" dirty="0">
                <a:solidFill>
                  <a:srgbClr val="FF0000"/>
                </a:solidFill>
              </a:rPr>
              <a:t>PER CAPSULE</a:t>
            </a:r>
            <a:endParaRPr lang="en-US" sz="4800" dirty="0">
              <a:solidFill>
                <a:srgbClr val="92D050"/>
              </a:solidFill>
            </a:endParaRPr>
          </a:p>
        </p:txBody>
      </p:sp>
      <p:sp>
        <p:nvSpPr>
          <p:cNvPr id="15" name="Content Placeholder 1">
            <a:extLst>
              <a:ext uri="{FF2B5EF4-FFF2-40B4-BE49-F238E27FC236}">
                <a16:creationId xmlns="" xmlns:a16="http://schemas.microsoft.com/office/drawing/2014/main" id="{96589956-6CC7-497A-9D4D-375487023358}"/>
              </a:ext>
            </a:extLst>
          </p:cNvPr>
          <p:cNvSpPr txBox="1">
            <a:spLocks/>
          </p:cNvSpPr>
          <p:nvPr/>
        </p:nvSpPr>
        <p:spPr>
          <a:xfrm>
            <a:off x="325315" y="1283676"/>
            <a:ext cx="6438897" cy="52689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ctr">
              <a:buNone/>
            </a:pPr>
            <a:r>
              <a:rPr lang="en-US" sz="2400" b="1" u="sng" dirty="0">
                <a:solidFill>
                  <a:srgbClr val="FF0000"/>
                </a:solidFill>
              </a:rPr>
              <a:t>BENEFITS OF BACTERIA</a:t>
            </a:r>
          </a:p>
          <a:p>
            <a:pPr marL="566928" indent="-457200" algn="just"/>
            <a:r>
              <a:rPr lang="en-US" sz="1700" dirty="0"/>
              <a:t>Number of bacteria’s available per square foot of agriculture land defines the quality of Soil, More the no. of bacteria better will be the soil condition</a:t>
            </a:r>
          </a:p>
          <a:p>
            <a:pPr marL="566928" indent="-457200" algn="just"/>
            <a:r>
              <a:rPr lang="en-US" sz="1700" dirty="0"/>
              <a:t>More bacteria’s will help plant to gather more nutrients from soil, which will increase the photosynthesis process in plant</a:t>
            </a:r>
          </a:p>
          <a:p>
            <a:pPr marL="566928" indent="-457200" algn="just"/>
            <a:r>
              <a:rPr lang="en-US" sz="1700" dirty="0"/>
              <a:t>More natural nutrients will help plants to sustain adverse climate conditions, drought, heavy rail, winds </a:t>
            </a:r>
            <a:r>
              <a:rPr lang="en-US" sz="1700" dirty="0" err="1"/>
              <a:t>etc</a:t>
            </a:r>
            <a:endParaRPr lang="en-US" sz="1700" dirty="0"/>
          </a:p>
          <a:p>
            <a:pPr marL="566928" indent="-457200" algn="just"/>
            <a:r>
              <a:rPr lang="en-US" sz="1700" dirty="0"/>
              <a:t>These bacteria’s form colonies near </a:t>
            </a:r>
            <a:r>
              <a:rPr lang="en-US" sz="1700" dirty="0" err="1"/>
              <a:t>rhizobirium</a:t>
            </a:r>
            <a:r>
              <a:rPr lang="en-US" sz="1700" dirty="0"/>
              <a:t> of plant root system which help plant to resist soil borne diseases / fungal infections </a:t>
            </a:r>
            <a:r>
              <a:rPr lang="en-US" sz="1700" dirty="0" err="1"/>
              <a:t>etc</a:t>
            </a:r>
            <a:endParaRPr lang="en-US" sz="1700" dirty="0"/>
          </a:p>
          <a:p>
            <a:pPr marL="566928" indent="-457200" algn="just"/>
            <a:r>
              <a:rPr lang="en-US" sz="1700" dirty="0"/>
              <a:t>Bacteria’s also help in retaining water in soil for longer </a:t>
            </a:r>
            <a:r>
              <a:rPr lang="en-US" sz="1700" dirty="0" err="1"/>
              <a:t>durantion</a:t>
            </a:r>
            <a:r>
              <a:rPr lang="en-US" sz="1700" dirty="0"/>
              <a:t>, which help plant to sustain without water for longer periods. Helping farmers to save water</a:t>
            </a:r>
          </a:p>
          <a:p>
            <a:pPr marL="566928" indent="-457200" algn="just"/>
            <a:r>
              <a:rPr lang="en-US" sz="1700" dirty="0"/>
              <a:t>Less quantity of bacteria will not bear the desired results, specially in soil where chemical fertilizers have been used in recent past</a:t>
            </a:r>
          </a:p>
        </p:txBody>
      </p:sp>
      <p:sp>
        <p:nvSpPr>
          <p:cNvPr id="17" name="Content Placeholder 1">
            <a:extLst>
              <a:ext uri="{FF2B5EF4-FFF2-40B4-BE49-F238E27FC236}">
                <a16:creationId xmlns="" xmlns:a16="http://schemas.microsoft.com/office/drawing/2014/main" id="{CB07DF9C-FE1F-4A32-8750-40E0B21CB1B1}"/>
              </a:ext>
            </a:extLst>
          </p:cNvPr>
          <p:cNvSpPr txBox="1">
            <a:spLocks/>
          </p:cNvSpPr>
          <p:nvPr/>
        </p:nvSpPr>
        <p:spPr>
          <a:xfrm>
            <a:off x="5328138" y="385647"/>
            <a:ext cx="6438897" cy="889994"/>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ctr">
              <a:buFont typeface="Arial" panose="020B0604020202020204" pitchFamily="34" charset="0"/>
              <a:buNone/>
            </a:pPr>
            <a:r>
              <a:rPr lang="en-US" sz="13800" b="1" dirty="0">
                <a:solidFill>
                  <a:srgbClr val="FF0000"/>
                </a:solidFill>
              </a:rPr>
              <a:t>HIGHER CFU COUNT</a:t>
            </a:r>
            <a:endParaRPr lang="en-US" sz="9600" b="1" dirty="0">
              <a:solidFill>
                <a:srgbClr val="92D050"/>
              </a:solidFill>
            </a:endParaRPr>
          </a:p>
        </p:txBody>
      </p:sp>
      <p:pic>
        <p:nvPicPr>
          <p:cNvPr id="18" name="Picture 17">
            <a:extLst>
              <a:ext uri="{FF2B5EF4-FFF2-40B4-BE49-F238E27FC236}">
                <a16:creationId xmlns="" xmlns:a16="http://schemas.microsoft.com/office/drawing/2014/main" id="{3F54E3A7-79F3-4483-8308-5E9D27DA2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738" y="48950"/>
            <a:ext cx="2491157" cy="1110282"/>
          </a:xfrm>
          <a:prstGeom prst="rect">
            <a:avLst/>
          </a:prstGeom>
        </p:spPr>
      </p:pic>
      <p:sp>
        <p:nvSpPr>
          <p:cNvPr id="19" name="Rectangle 18">
            <a:extLst>
              <a:ext uri="{FF2B5EF4-FFF2-40B4-BE49-F238E27FC236}">
                <a16:creationId xmlns="" xmlns:a16="http://schemas.microsoft.com/office/drawing/2014/main" id="{B20189EF-B369-48FC-A177-30E5FBDD1917}"/>
              </a:ext>
            </a:extLst>
          </p:cNvPr>
          <p:cNvSpPr/>
          <p:nvPr/>
        </p:nvSpPr>
        <p:spPr>
          <a:xfrm>
            <a:off x="0" y="6534834"/>
            <a:ext cx="12191999" cy="307777"/>
          </a:xfrm>
          <a:prstGeom prst="rect">
            <a:avLst/>
          </a:prstGeom>
        </p:spPr>
        <p:txBody>
          <a:bodyPr wrap="square">
            <a:spAutoFit/>
          </a:bodyPr>
          <a:lstStyle/>
          <a:p>
            <a:pPr algn="ctr"/>
            <a:r>
              <a:rPr lang="en-US" sz="1400" b="1" dirty="0">
                <a:hlinkClick r:id="rId5">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6">
                  <a:extLst>
                    <a:ext uri="{A12FA001-AC4F-418D-AE19-62706E023703}">
                      <ahyp:hlinkClr xmlns="" xmlns:ahyp="http://schemas.microsoft.com/office/drawing/2018/hyperlinkcolor" val="tx"/>
                    </a:ext>
                  </a:extLst>
                </a:hlinkClick>
              </a:rPr>
              <a:t>siesto.green@gmail.com</a:t>
            </a:r>
            <a:r>
              <a:rPr lang="en-US" sz="1400" b="1" dirty="0"/>
              <a:t> / Ph:- 8817400702</a:t>
            </a:r>
          </a:p>
        </p:txBody>
      </p:sp>
    </p:spTree>
    <p:extLst>
      <p:ext uri="{BB962C8B-B14F-4D97-AF65-F5344CB8AC3E}">
        <p14:creationId xmlns:p14="http://schemas.microsoft.com/office/powerpoint/2010/main" val="1910310027"/>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9CF24839-10E7-4937-8ED3-1048252565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875" y="47849"/>
            <a:ext cx="2371725" cy="1057051"/>
          </a:xfrm>
          <a:prstGeom prst="rect">
            <a:avLst/>
          </a:prstGeom>
        </p:spPr>
      </p:pic>
      <p:graphicFrame>
        <p:nvGraphicFramePr>
          <p:cNvPr id="10" name="Diagram 9">
            <a:extLst>
              <a:ext uri="{FF2B5EF4-FFF2-40B4-BE49-F238E27FC236}">
                <a16:creationId xmlns="" xmlns:a16="http://schemas.microsoft.com/office/drawing/2014/main" id="{CDFF37A1-7D52-4B0F-B649-803BE724B23F}"/>
              </a:ext>
            </a:extLst>
          </p:cNvPr>
          <p:cNvGraphicFramePr/>
          <p:nvPr>
            <p:extLst>
              <p:ext uri="{D42A27DB-BD31-4B8C-83A1-F6EECF244321}">
                <p14:modId xmlns:p14="http://schemas.microsoft.com/office/powerpoint/2010/main" val="677924224"/>
              </p:ext>
            </p:extLst>
          </p:nvPr>
        </p:nvGraphicFramePr>
        <p:xfrm>
          <a:off x="333375" y="1171575"/>
          <a:ext cx="11777807" cy="4143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 xmlns:a16="http://schemas.microsoft.com/office/drawing/2014/main" id="{E25CA4AD-76AA-49D2-A55F-96CE96544D53}"/>
              </a:ext>
            </a:extLst>
          </p:cNvPr>
          <p:cNvSpPr>
            <a:spLocks noGrp="1"/>
          </p:cNvSpPr>
          <p:nvPr>
            <p:ph type="title"/>
          </p:nvPr>
        </p:nvSpPr>
        <p:spPr>
          <a:xfrm>
            <a:off x="7858125" y="547686"/>
            <a:ext cx="4171950" cy="504825"/>
          </a:xfrm>
        </p:spPr>
        <p:txBody>
          <a:bodyPr>
            <a:normAutofit fontScale="90000"/>
          </a:bodyPr>
          <a:lstStyle/>
          <a:p>
            <a:pPr algn="ctr"/>
            <a:r>
              <a:rPr lang="en-US" sz="3200" dirty="0"/>
              <a:t/>
            </a:r>
            <a:br>
              <a:rPr lang="en-US" sz="3200" dirty="0"/>
            </a:br>
            <a:r>
              <a:rPr lang="en-US" sz="3200" dirty="0"/>
              <a:t/>
            </a:r>
            <a:br>
              <a:rPr lang="en-US" sz="3200" dirty="0"/>
            </a:br>
            <a:r>
              <a:rPr lang="en-US" sz="5300" b="1" dirty="0"/>
              <a:t>COMPARISON</a:t>
            </a:r>
            <a:r>
              <a:rPr lang="en-US" sz="3200" dirty="0"/>
              <a:t/>
            </a:r>
            <a:br>
              <a:rPr lang="en-US" sz="3200" dirty="0"/>
            </a:br>
            <a:r>
              <a:rPr lang="en-US" sz="3200" dirty="0"/>
              <a:t> </a:t>
            </a:r>
            <a:br>
              <a:rPr lang="en-US" sz="3200" dirty="0"/>
            </a:br>
            <a:r>
              <a:rPr lang="en-US" sz="3200" dirty="0"/>
              <a:t/>
            </a:r>
            <a:br>
              <a:rPr lang="en-US" sz="3200" dirty="0"/>
            </a:br>
            <a:endParaRPr lang="en-US" sz="3200" dirty="0">
              <a:solidFill>
                <a:srgbClr val="00B050"/>
              </a:solidFill>
            </a:endParaRPr>
          </a:p>
        </p:txBody>
      </p:sp>
      <p:sp>
        <p:nvSpPr>
          <p:cNvPr id="5" name="Title 1">
            <a:extLst>
              <a:ext uri="{FF2B5EF4-FFF2-40B4-BE49-F238E27FC236}">
                <a16:creationId xmlns="" xmlns:a16="http://schemas.microsoft.com/office/drawing/2014/main" id="{BD8EBBFA-ED2D-45C9-B997-9870EE6CF993}"/>
              </a:ext>
            </a:extLst>
          </p:cNvPr>
          <p:cNvSpPr txBox="1">
            <a:spLocks/>
          </p:cNvSpPr>
          <p:nvPr/>
        </p:nvSpPr>
        <p:spPr>
          <a:xfrm>
            <a:off x="904875" y="5686426"/>
            <a:ext cx="10887075" cy="762000"/>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
            </a:r>
            <a:br>
              <a:rPr lang="en-US" sz="3200" dirty="0"/>
            </a:br>
            <a:r>
              <a:rPr lang="en-US" sz="11200" b="1" u="sng" dirty="0">
                <a:solidFill>
                  <a:srgbClr val="FF0000"/>
                </a:solidFill>
                <a:highlight>
                  <a:srgbClr val="FFFF00"/>
                </a:highlight>
              </a:rPr>
              <a:t>CONCLUSION</a:t>
            </a:r>
            <a:r>
              <a:rPr lang="en-US" sz="11200" b="1" dirty="0">
                <a:solidFill>
                  <a:srgbClr val="FF0000"/>
                </a:solidFill>
              </a:rPr>
              <a:t> – COST OF 1 BILLION BACTERIA FOR 1 ACRE OF FARM LAND IS MOST ECONOMICAL WITH CAPSULE</a:t>
            </a:r>
            <a:r>
              <a:rPr lang="en-US" sz="3200" dirty="0"/>
              <a:t/>
            </a:r>
            <a:br>
              <a:rPr lang="en-US" sz="3200" dirty="0"/>
            </a:br>
            <a:r>
              <a:rPr lang="en-US" sz="3200" dirty="0"/>
              <a:t> </a:t>
            </a:r>
            <a:br>
              <a:rPr lang="en-US" sz="3200" dirty="0"/>
            </a:br>
            <a:r>
              <a:rPr lang="en-US" sz="3200" dirty="0"/>
              <a:t/>
            </a:r>
            <a:br>
              <a:rPr lang="en-US" sz="3200" dirty="0"/>
            </a:br>
            <a:endParaRPr lang="en-US" sz="3200" dirty="0">
              <a:solidFill>
                <a:srgbClr val="00B050"/>
              </a:solidFill>
            </a:endParaRPr>
          </a:p>
        </p:txBody>
      </p:sp>
    </p:spTree>
    <p:extLst>
      <p:ext uri="{BB962C8B-B14F-4D97-AF65-F5344CB8AC3E}">
        <p14:creationId xmlns:p14="http://schemas.microsoft.com/office/powerpoint/2010/main" val="1187195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 xmlns:a16="http://schemas.microsoft.com/office/drawing/2014/main" id="{C19B4EBF-B3A9-4964-81C7-36EC43752C47}"/>
              </a:ext>
            </a:extLst>
          </p:cNvPr>
          <p:cNvSpPr txBox="1">
            <a:spLocks/>
          </p:cNvSpPr>
          <p:nvPr/>
        </p:nvSpPr>
        <p:spPr>
          <a:xfrm>
            <a:off x="0" y="1940943"/>
            <a:ext cx="3364152" cy="41406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ctr">
              <a:buFont typeface="Arial" panose="020B0604020202020204" pitchFamily="34" charset="0"/>
              <a:buNone/>
            </a:pPr>
            <a:r>
              <a:rPr lang="en-US" sz="8800" dirty="0">
                <a:solidFill>
                  <a:srgbClr val="FF0000"/>
                </a:solidFill>
              </a:rPr>
              <a:t>BIO</a:t>
            </a:r>
            <a:r>
              <a:rPr lang="en-US" sz="4400" dirty="0">
                <a:solidFill>
                  <a:srgbClr val="FF0000"/>
                </a:solidFill>
              </a:rPr>
              <a:t> </a:t>
            </a:r>
            <a:r>
              <a:rPr lang="en-US" sz="3200" dirty="0"/>
              <a:t>CONVENTIONAL</a:t>
            </a:r>
            <a:r>
              <a:rPr lang="en-US" sz="4400" dirty="0">
                <a:solidFill>
                  <a:srgbClr val="FF0000"/>
                </a:solidFill>
              </a:rPr>
              <a:t> </a:t>
            </a:r>
          </a:p>
          <a:p>
            <a:pPr marL="109728" indent="0" algn="ctr">
              <a:buFont typeface="Arial" panose="020B0604020202020204" pitchFamily="34" charset="0"/>
              <a:buNone/>
            </a:pPr>
            <a:r>
              <a:rPr lang="en-US" sz="4400" dirty="0"/>
              <a:t>V/S</a:t>
            </a:r>
          </a:p>
          <a:p>
            <a:pPr marL="109728" indent="0" algn="ctr">
              <a:buFont typeface="Arial" panose="020B0604020202020204" pitchFamily="34" charset="0"/>
              <a:buNone/>
            </a:pPr>
            <a:r>
              <a:rPr lang="en-US" sz="5400" dirty="0">
                <a:solidFill>
                  <a:srgbClr val="FF0000"/>
                </a:solidFill>
              </a:rPr>
              <a:t>CAPSULES</a:t>
            </a:r>
            <a:endParaRPr lang="en-US" sz="4000" dirty="0">
              <a:solidFill>
                <a:srgbClr val="92D050"/>
              </a:solidFill>
            </a:endParaRPr>
          </a:p>
        </p:txBody>
      </p:sp>
      <p:pic>
        <p:nvPicPr>
          <p:cNvPr id="6" name="Picture 5">
            <a:extLst>
              <a:ext uri="{FF2B5EF4-FFF2-40B4-BE49-F238E27FC236}">
                <a16:creationId xmlns="" xmlns:a16="http://schemas.microsoft.com/office/drawing/2014/main" id="{C6C43914-78B8-4844-BAE2-F1E576CDF0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658" y="116456"/>
            <a:ext cx="2961350" cy="1319842"/>
          </a:xfrm>
          <a:prstGeom prst="rect">
            <a:avLst/>
          </a:prstGeom>
        </p:spPr>
      </p:pic>
      <p:pic>
        <p:nvPicPr>
          <p:cNvPr id="3" name="Picture 2">
            <a:extLst>
              <a:ext uri="{FF2B5EF4-FFF2-40B4-BE49-F238E27FC236}">
                <a16:creationId xmlns="" xmlns:a16="http://schemas.microsoft.com/office/drawing/2014/main" id="{4B402B1F-A19E-45C7-9FE4-90F601A9BE41}"/>
              </a:ext>
            </a:extLst>
          </p:cNvPr>
          <p:cNvPicPr>
            <a:picLocks noChangeAspect="1"/>
          </p:cNvPicPr>
          <p:nvPr/>
        </p:nvPicPr>
        <p:blipFill rotWithShape="1">
          <a:blip r:embed="rId3">
            <a:extLst>
              <a:ext uri="{28A0092B-C50C-407E-A947-70E740481C1C}">
                <a14:useLocalDpi xmlns:a14="http://schemas.microsoft.com/office/drawing/2010/main" val="0"/>
              </a:ext>
            </a:extLst>
          </a:blip>
          <a:srcRect l="6895" t="16726" r="8834" b="5504"/>
          <a:stretch/>
        </p:blipFill>
        <p:spPr>
          <a:xfrm>
            <a:off x="3532472" y="0"/>
            <a:ext cx="8659528" cy="6575006"/>
          </a:xfrm>
          <a:prstGeom prst="rect">
            <a:avLst/>
          </a:prstGeom>
        </p:spPr>
      </p:pic>
    </p:spTree>
    <p:extLst>
      <p:ext uri="{BB962C8B-B14F-4D97-AF65-F5344CB8AC3E}">
        <p14:creationId xmlns:p14="http://schemas.microsoft.com/office/powerpoint/2010/main" val="759230760"/>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B064A0A-7526-4771-B0F2-D4C93CF1080B}"/>
              </a:ext>
            </a:extLst>
          </p:cNvPr>
          <p:cNvPicPr>
            <a:picLocks noChangeAspect="1"/>
          </p:cNvPicPr>
          <p:nvPr/>
        </p:nvPicPr>
        <p:blipFill rotWithShape="1">
          <a:blip r:embed="rId2"/>
          <a:srcRect l="14446" t="14056" r="13167" b="43626"/>
          <a:stretch/>
        </p:blipFill>
        <p:spPr>
          <a:xfrm>
            <a:off x="4710545" y="177999"/>
            <a:ext cx="7178659" cy="4948183"/>
          </a:xfrm>
          <a:prstGeom prst="rect">
            <a:avLst/>
          </a:prstGeom>
        </p:spPr>
      </p:pic>
      <p:pic>
        <p:nvPicPr>
          <p:cNvPr id="5" name="Picture 4">
            <a:extLst>
              <a:ext uri="{FF2B5EF4-FFF2-40B4-BE49-F238E27FC236}">
                <a16:creationId xmlns="" xmlns:a16="http://schemas.microsoft.com/office/drawing/2014/main" id="{4F208BFB-4288-4570-B9D7-459970DA4CCA}"/>
              </a:ext>
            </a:extLst>
          </p:cNvPr>
          <p:cNvPicPr>
            <a:picLocks noChangeAspect="1"/>
          </p:cNvPicPr>
          <p:nvPr/>
        </p:nvPicPr>
        <p:blipFill>
          <a:blip r:embed="rId2"/>
          <a:stretch>
            <a:fillRect/>
          </a:stretch>
        </p:blipFill>
        <p:spPr>
          <a:xfrm>
            <a:off x="183643" y="306908"/>
            <a:ext cx="4416067" cy="6244183"/>
          </a:xfrm>
          <a:prstGeom prst="rect">
            <a:avLst/>
          </a:prstGeom>
        </p:spPr>
      </p:pic>
      <p:sp>
        <p:nvSpPr>
          <p:cNvPr id="6" name="Content Placeholder 1">
            <a:extLst>
              <a:ext uri="{FF2B5EF4-FFF2-40B4-BE49-F238E27FC236}">
                <a16:creationId xmlns="" xmlns:a16="http://schemas.microsoft.com/office/drawing/2014/main" id="{773F47C3-E136-4447-89D3-A11EA41F703A}"/>
              </a:ext>
            </a:extLst>
          </p:cNvPr>
          <p:cNvSpPr txBox="1">
            <a:spLocks/>
          </p:cNvSpPr>
          <p:nvPr/>
        </p:nvSpPr>
        <p:spPr>
          <a:xfrm>
            <a:off x="4951836" y="5498901"/>
            <a:ext cx="6696075" cy="118110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ctr">
              <a:buFont typeface="Arial" panose="020B0604020202020204" pitchFamily="34" charset="0"/>
              <a:buNone/>
            </a:pPr>
            <a:r>
              <a:rPr lang="en-US" sz="9600" dirty="0">
                <a:solidFill>
                  <a:srgbClr val="FF0000"/>
                </a:solidFill>
              </a:rPr>
              <a:t>Test results for 1 capsule is 4 to 6 Times more then what we commit</a:t>
            </a:r>
          </a:p>
        </p:txBody>
      </p:sp>
    </p:spTree>
    <p:extLst>
      <p:ext uri="{BB962C8B-B14F-4D97-AF65-F5344CB8AC3E}">
        <p14:creationId xmlns:p14="http://schemas.microsoft.com/office/powerpoint/2010/main" val="1409781167"/>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55732CD-342B-4902-A0DD-112E83D1022C}"/>
              </a:ext>
            </a:extLst>
          </p:cNvPr>
          <p:cNvPicPr>
            <a:picLocks noChangeAspect="1"/>
          </p:cNvPicPr>
          <p:nvPr/>
        </p:nvPicPr>
        <p:blipFill>
          <a:blip r:embed="rId2"/>
          <a:stretch>
            <a:fillRect/>
          </a:stretch>
        </p:blipFill>
        <p:spPr>
          <a:xfrm>
            <a:off x="0" y="64655"/>
            <a:ext cx="4378036" cy="6164392"/>
          </a:xfrm>
          <a:prstGeom prst="rect">
            <a:avLst/>
          </a:prstGeom>
        </p:spPr>
      </p:pic>
      <p:pic>
        <p:nvPicPr>
          <p:cNvPr id="4" name="Picture 3">
            <a:extLst>
              <a:ext uri="{FF2B5EF4-FFF2-40B4-BE49-F238E27FC236}">
                <a16:creationId xmlns="" xmlns:a16="http://schemas.microsoft.com/office/drawing/2014/main" id="{A0EA364B-427B-4979-9FC0-C2AE9606680D}"/>
              </a:ext>
            </a:extLst>
          </p:cNvPr>
          <p:cNvPicPr>
            <a:picLocks noChangeAspect="1"/>
          </p:cNvPicPr>
          <p:nvPr/>
        </p:nvPicPr>
        <p:blipFill rotWithShape="1">
          <a:blip r:embed="rId2"/>
          <a:srcRect l="7196" t="31315" r="9482" b="45423"/>
          <a:stretch/>
        </p:blipFill>
        <p:spPr>
          <a:xfrm>
            <a:off x="4378036" y="1736437"/>
            <a:ext cx="7683541" cy="3020290"/>
          </a:xfrm>
          <a:prstGeom prst="rect">
            <a:avLst/>
          </a:prstGeom>
        </p:spPr>
      </p:pic>
    </p:spTree>
    <p:extLst>
      <p:ext uri="{BB962C8B-B14F-4D97-AF65-F5344CB8AC3E}">
        <p14:creationId xmlns:p14="http://schemas.microsoft.com/office/powerpoint/2010/main" val="114615828"/>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107A3B-BC33-4BE0-845F-2E2F5DA8B199}"/>
              </a:ext>
            </a:extLst>
          </p:cNvPr>
          <p:cNvSpPr>
            <a:spLocks noGrp="1"/>
          </p:cNvSpPr>
          <p:nvPr>
            <p:ph type="title"/>
          </p:nvPr>
        </p:nvSpPr>
        <p:spPr>
          <a:xfrm>
            <a:off x="524923" y="181156"/>
            <a:ext cx="5647275" cy="879894"/>
          </a:xfrm>
        </p:spPr>
        <p:txBody>
          <a:bodyPr>
            <a:normAutofit/>
          </a:bodyPr>
          <a:lstStyle/>
          <a:p>
            <a:r>
              <a:rPr lang="en-US" sz="4800" b="1" dirty="0">
                <a:solidFill>
                  <a:srgbClr val="FF0000"/>
                </a:solidFill>
              </a:rPr>
              <a:t>HIGHER SHELF LIFE</a:t>
            </a:r>
          </a:p>
        </p:txBody>
      </p:sp>
      <p:sp>
        <p:nvSpPr>
          <p:cNvPr id="3" name="Text Placeholder 2">
            <a:extLst>
              <a:ext uri="{FF2B5EF4-FFF2-40B4-BE49-F238E27FC236}">
                <a16:creationId xmlns="" xmlns:a16="http://schemas.microsoft.com/office/drawing/2014/main" id="{5337AFD0-817C-4C41-97E4-32E14492439B}"/>
              </a:ext>
            </a:extLst>
          </p:cNvPr>
          <p:cNvSpPr>
            <a:spLocks noGrp="1"/>
          </p:cNvSpPr>
          <p:nvPr>
            <p:ph type="body" idx="1"/>
          </p:nvPr>
        </p:nvSpPr>
        <p:spPr>
          <a:xfrm>
            <a:off x="6172201" y="1182528"/>
            <a:ext cx="5494874" cy="411956"/>
          </a:xfrm>
        </p:spPr>
        <p:txBody>
          <a:bodyPr>
            <a:normAutofit/>
          </a:bodyPr>
          <a:lstStyle/>
          <a:p>
            <a:r>
              <a:rPr lang="en-US" sz="2000" dirty="0"/>
              <a:t>Powder Formulation Shelf Life is about 6 Months</a:t>
            </a:r>
          </a:p>
        </p:txBody>
      </p:sp>
      <p:sp>
        <p:nvSpPr>
          <p:cNvPr id="4" name="Text Placeholder 3">
            <a:extLst>
              <a:ext uri="{FF2B5EF4-FFF2-40B4-BE49-F238E27FC236}">
                <a16:creationId xmlns="" xmlns:a16="http://schemas.microsoft.com/office/drawing/2014/main" id="{CD9A828A-DD90-42B0-8AF2-C5B8DD516FC7}"/>
              </a:ext>
            </a:extLst>
          </p:cNvPr>
          <p:cNvSpPr>
            <a:spLocks noGrp="1"/>
          </p:cNvSpPr>
          <p:nvPr>
            <p:ph type="body" sz="quarter" idx="3"/>
          </p:nvPr>
        </p:nvSpPr>
        <p:spPr>
          <a:xfrm>
            <a:off x="6172200" y="1751625"/>
            <a:ext cx="5494874" cy="411956"/>
          </a:xfrm>
        </p:spPr>
        <p:txBody>
          <a:bodyPr>
            <a:normAutofit/>
          </a:bodyPr>
          <a:lstStyle/>
          <a:p>
            <a:r>
              <a:rPr lang="en-US" sz="2000" dirty="0"/>
              <a:t>Liquid Formulation Shelf Life is about 12 Months</a:t>
            </a:r>
          </a:p>
        </p:txBody>
      </p:sp>
      <p:sp>
        <p:nvSpPr>
          <p:cNvPr id="6" name="Content Placeholder 5">
            <a:extLst>
              <a:ext uri="{FF2B5EF4-FFF2-40B4-BE49-F238E27FC236}">
                <a16:creationId xmlns="" xmlns:a16="http://schemas.microsoft.com/office/drawing/2014/main" id="{BC91066C-9474-440D-8461-6143ECA6F02F}"/>
              </a:ext>
            </a:extLst>
          </p:cNvPr>
          <p:cNvSpPr>
            <a:spLocks noGrp="1"/>
          </p:cNvSpPr>
          <p:nvPr>
            <p:ph sz="quarter" idx="4"/>
          </p:nvPr>
        </p:nvSpPr>
        <p:spPr>
          <a:xfrm>
            <a:off x="6172199" y="2889819"/>
            <a:ext cx="5494875" cy="3299843"/>
          </a:xfrm>
        </p:spPr>
        <p:txBody>
          <a:bodyPr>
            <a:normAutofit fontScale="62500" lnSpcReduction="20000"/>
          </a:bodyPr>
          <a:lstStyle/>
          <a:p>
            <a:pPr marL="0" indent="0">
              <a:buNone/>
            </a:pPr>
            <a:r>
              <a:rPr lang="en-US" dirty="0">
                <a:solidFill>
                  <a:srgbClr val="FF0000"/>
                </a:solidFill>
              </a:rPr>
              <a:t>Benefits</a:t>
            </a:r>
            <a:r>
              <a:rPr lang="en-US" dirty="0"/>
              <a:t> of Higher Shelf Life</a:t>
            </a:r>
          </a:p>
          <a:p>
            <a:r>
              <a:rPr lang="en-US" dirty="0"/>
              <a:t>The longer shelf life </a:t>
            </a:r>
            <a:r>
              <a:rPr lang="en-US" b="1" dirty="0"/>
              <a:t>gives consumers a larger window to consume the product</a:t>
            </a:r>
          </a:p>
          <a:p>
            <a:r>
              <a:rPr lang="en-US" dirty="0"/>
              <a:t>Better merchandising and product aesthetics drives more sales and ultimately less waste at retail</a:t>
            </a:r>
          </a:p>
          <a:p>
            <a:r>
              <a:rPr lang="en-US" dirty="0"/>
              <a:t>for exports, the strategic importance of shelf life increases even more</a:t>
            </a:r>
          </a:p>
          <a:p>
            <a:r>
              <a:rPr lang="en-US" dirty="0"/>
              <a:t>Higher shelf life reduces the cost of purchasing and repeated transportation, handling cost</a:t>
            </a:r>
          </a:p>
          <a:p>
            <a:r>
              <a:rPr lang="en-US" dirty="0"/>
              <a:t>In Powder &amp; Liquid formulation as the time passes no of bacteria count reduces, whereas in capsule it remain same for 24 months</a:t>
            </a:r>
          </a:p>
          <a:p>
            <a:endParaRPr lang="en-US" dirty="0"/>
          </a:p>
        </p:txBody>
      </p:sp>
      <p:pic>
        <p:nvPicPr>
          <p:cNvPr id="7170" name="Picture 2" descr="All Of The Taste, None Of The Harm - 24 Month Shelf Life Icon, HD Png  Download , Transparent Png Image - PNGitem">
            <a:extLst>
              <a:ext uri="{FF2B5EF4-FFF2-40B4-BE49-F238E27FC236}">
                <a16:creationId xmlns="" xmlns:a16="http://schemas.microsoft.com/office/drawing/2014/main" id="{949033AC-9F5A-456F-95A4-5E93E112A9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924" y="1182528"/>
            <a:ext cx="4875819" cy="3855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3">
            <a:extLst>
              <a:ext uri="{FF2B5EF4-FFF2-40B4-BE49-F238E27FC236}">
                <a16:creationId xmlns="" xmlns:a16="http://schemas.microsoft.com/office/drawing/2014/main" id="{E0378296-FA4A-4DA6-B22D-B6120682BBD7}"/>
              </a:ext>
            </a:extLst>
          </p:cNvPr>
          <p:cNvSpPr txBox="1">
            <a:spLocks/>
          </p:cNvSpPr>
          <p:nvPr/>
        </p:nvSpPr>
        <p:spPr>
          <a:xfrm>
            <a:off x="6172200" y="2320722"/>
            <a:ext cx="5494874" cy="411956"/>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t>Capsule Formulation Shelf Life is about 24 Months</a:t>
            </a:r>
          </a:p>
        </p:txBody>
      </p:sp>
      <p:sp>
        <p:nvSpPr>
          <p:cNvPr id="9" name="Content Placeholder 5">
            <a:extLst>
              <a:ext uri="{FF2B5EF4-FFF2-40B4-BE49-F238E27FC236}">
                <a16:creationId xmlns="" xmlns:a16="http://schemas.microsoft.com/office/drawing/2014/main" id="{8EB19598-678D-4875-B1DD-D23FE9226FFF}"/>
              </a:ext>
            </a:extLst>
          </p:cNvPr>
          <p:cNvSpPr txBox="1">
            <a:spLocks/>
          </p:cNvSpPr>
          <p:nvPr/>
        </p:nvSpPr>
        <p:spPr>
          <a:xfrm>
            <a:off x="524924" y="5244095"/>
            <a:ext cx="4875819" cy="115670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b="1" dirty="0">
                <a:solidFill>
                  <a:srgbClr val="FF0000"/>
                </a:solidFill>
              </a:rPr>
              <a:t>Shelf life</a:t>
            </a:r>
            <a:r>
              <a:rPr lang="en-US" dirty="0"/>
              <a:t> is the length of time that a commodity may be stored without becoming unfit for use, consumption, or sale.</a:t>
            </a:r>
          </a:p>
        </p:txBody>
      </p:sp>
      <p:pic>
        <p:nvPicPr>
          <p:cNvPr id="10" name="Picture 9">
            <a:extLst>
              <a:ext uri="{FF2B5EF4-FFF2-40B4-BE49-F238E27FC236}">
                <a16:creationId xmlns="" xmlns:a16="http://schemas.microsoft.com/office/drawing/2014/main" id="{D5F249FE-CE54-429E-B239-728C7E38E3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5349" y="92577"/>
            <a:ext cx="2371725" cy="1057051"/>
          </a:xfrm>
          <a:prstGeom prst="rect">
            <a:avLst/>
          </a:prstGeom>
        </p:spPr>
      </p:pic>
      <p:sp>
        <p:nvSpPr>
          <p:cNvPr id="11" name="Rectangle 10">
            <a:extLst>
              <a:ext uri="{FF2B5EF4-FFF2-40B4-BE49-F238E27FC236}">
                <a16:creationId xmlns="" xmlns:a16="http://schemas.microsoft.com/office/drawing/2014/main" id="{55529B34-D12E-493D-B49A-618F9096B426}"/>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spTree>
    <p:extLst>
      <p:ext uri="{BB962C8B-B14F-4D97-AF65-F5344CB8AC3E}">
        <p14:creationId xmlns:p14="http://schemas.microsoft.com/office/powerpoint/2010/main" val="289075946"/>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74ACD-1BB2-432A-9E88-BDC34207B1B8}"/>
              </a:ext>
            </a:extLst>
          </p:cNvPr>
          <p:cNvSpPr>
            <a:spLocks noGrp="1"/>
          </p:cNvSpPr>
          <p:nvPr>
            <p:ph type="title"/>
          </p:nvPr>
        </p:nvSpPr>
        <p:spPr>
          <a:xfrm>
            <a:off x="285809" y="365126"/>
            <a:ext cx="5588780" cy="1123282"/>
          </a:xfrm>
        </p:spPr>
        <p:txBody>
          <a:bodyPr>
            <a:normAutofit/>
          </a:bodyPr>
          <a:lstStyle/>
          <a:p>
            <a:pPr algn="ctr"/>
            <a:r>
              <a:rPr lang="en-US" sz="4800" b="1" dirty="0">
                <a:solidFill>
                  <a:srgbClr val="FF0000"/>
                </a:solidFill>
              </a:rPr>
              <a:t>EASY TO TRANSPORT</a:t>
            </a:r>
          </a:p>
        </p:txBody>
      </p:sp>
      <p:sp>
        <p:nvSpPr>
          <p:cNvPr id="6" name="Content Placeholder 5">
            <a:extLst>
              <a:ext uri="{FF2B5EF4-FFF2-40B4-BE49-F238E27FC236}">
                <a16:creationId xmlns="" xmlns:a16="http://schemas.microsoft.com/office/drawing/2014/main" id="{07EF4975-AA1A-4C4A-B116-AFA3BFAC033B}"/>
              </a:ext>
            </a:extLst>
          </p:cNvPr>
          <p:cNvSpPr>
            <a:spLocks noGrp="1"/>
          </p:cNvSpPr>
          <p:nvPr>
            <p:ph sz="quarter" idx="4"/>
          </p:nvPr>
        </p:nvSpPr>
        <p:spPr>
          <a:xfrm>
            <a:off x="6172200" y="1488408"/>
            <a:ext cx="5335438" cy="4701254"/>
          </a:xfrm>
        </p:spPr>
        <p:txBody>
          <a:bodyPr>
            <a:normAutofit fontScale="62500" lnSpcReduction="20000"/>
          </a:bodyPr>
          <a:lstStyle/>
          <a:p>
            <a:pPr marL="0" indent="0">
              <a:buNone/>
            </a:pPr>
            <a:r>
              <a:rPr lang="en-US" b="1" dirty="0">
                <a:solidFill>
                  <a:srgbClr val="FF0000"/>
                </a:solidFill>
              </a:rPr>
              <a:t>BENEFITS OF CAPSULE in transportation and handling</a:t>
            </a:r>
          </a:p>
          <a:p>
            <a:r>
              <a:rPr lang="en-US" dirty="0"/>
              <a:t>Capsule’s are Light in weigh and smaller in size, which makes them easy to transport</a:t>
            </a:r>
          </a:p>
          <a:p>
            <a:r>
              <a:rPr lang="en-US" dirty="0"/>
              <a:t>1 container of powder / liquid fertilizer is equal to 5 to 10 cartoons of Capsules</a:t>
            </a:r>
          </a:p>
          <a:p>
            <a:r>
              <a:rPr lang="en-US" dirty="0"/>
              <a:t>Transportation cost will be saved</a:t>
            </a:r>
          </a:p>
          <a:p>
            <a:r>
              <a:rPr lang="en-US" dirty="0"/>
              <a:t>Can be transported via Air – saving time and money</a:t>
            </a:r>
          </a:p>
          <a:p>
            <a:r>
              <a:rPr lang="en-US" dirty="0"/>
              <a:t>Farmers can save on </a:t>
            </a:r>
            <a:r>
              <a:rPr lang="en-US" dirty="0" err="1"/>
              <a:t>labour</a:t>
            </a:r>
            <a:r>
              <a:rPr lang="en-US" dirty="0"/>
              <a:t> handling cost</a:t>
            </a:r>
          </a:p>
          <a:p>
            <a:r>
              <a:rPr lang="en-US" dirty="0"/>
              <a:t>In most of the countries farmers don’t have </a:t>
            </a:r>
            <a:r>
              <a:rPr lang="en-US" dirty="0" err="1"/>
              <a:t>labour</a:t>
            </a:r>
            <a:r>
              <a:rPr lang="en-US" dirty="0"/>
              <a:t>, they have to themselves carry fertilizer’s from shop to farm</a:t>
            </a:r>
          </a:p>
          <a:p>
            <a:r>
              <a:rPr lang="en-US" dirty="0"/>
              <a:t>Application is also easy due to light weight and smaller size</a:t>
            </a:r>
          </a:p>
          <a:p>
            <a:r>
              <a:rPr lang="en-US" dirty="0"/>
              <a:t>Small quantities can be ordered online and can be delivered through courier service</a:t>
            </a:r>
          </a:p>
          <a:p>
            <a:r>
              <a:rPr lang="en-US" dirty="0"/>
              <a:t>Even ladies can handle and apply them on field without any trouble</a:t>
            </a:r>
          </a:p>
        </p:txBody>
      </p:sp>
      <p:pic>
        <p:nvPicPr>
          <p:cNvPr id="5122" name="Picture 2" descr="Global Easy Transport">
            <a:extLst>
              <a:ext uri="{FF2B5EF4-FFF2-40B4-BE49-F238E27FC236}">
                <a16:creationId xmlns="" xmlns:a16="http://schemas.microsoft.com/office/drawing/2014/main" id="{A5441542-73D9-40C1-AB48-2EA9F59B8D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09" y="1488408"/>
            <a:ext cx="5588780" cy="338771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 xmlns:a16="http://schemas.microsoft.com/office/drawing/2014/main" id="{3B9F1469-C28B-41AC-91D2-4530C4D78705}"/>
              </a:ext>
            </a:extLst>
          </p:cNvPr>
          <p:cNvSpPr txBox="1">
            <a:spLocks/>
          </p:cNvSpPr>
          <p:nvPr/>
        </p:nvSpPr>
        <p:spPr>
          <a:xfrm>
            <a:off x="285809" y="5175489"/>
            <a:ext cx="5588780" cy="823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FF0000"/>
                </a:solidFill>
              </a:rPr>
              <a:t>EASY TO HANDLE</a:t>
            </a:r>
          </a:p>
        </p:txBody>
      </p:sp>
      <p:pic>
        <p:nvPicPr>
          <p:cNvPr id="9" name="Picture 8">
            <a:extLst>
              <a:ext uri="{FF2B5EF4-FFF2-40B4-BE49-F238E27FC236}">
                <a16:creationId xmlns="" xmlns:a16="http://schemas.microsoft.com/office/drawing/2014/main" id="{912EEC59-081F-47E9-940B-7BFD8E00A5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109" y="153513"/>
            <a:ext cx="2699529" cy="1203150"/>
          </a:xfrm>
          <a:prstGeom prst="rect">
            <a:avLst/>
          </a:prstGeom>
        </p:spPr>
      </p:pic>
    </p:spTree>
    <p:extLst>
      <p:ext uri="{BB962C8B-B14F-4D97-AF65-F5344CB8AC3E}">
        <p14:creationId xmlns:p14="http://schemas.microsoft.com/office/powerpoint/2010/main" val="1418563478"/>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 xmlns:a16="http://schemas.microsoft.com/office/drawing/2014/main" id="{19AB09F2-3BCA-4F20-8F78-163BBBF4FBA9}"/>
              </a:ext>
            </a:extLst>
          </p:cNvPr>
          <p:cNvSpPr>
            <a:spLocks noGrp="1"/>
          </p:cNvSpPr>
          <p:nvPr>
            <p:ph type="title"/>
          </p:nvPr>
        </p:nvSpPr>
        <p:spPr>
          <a:xfrm>
            <a:off x="175555" y="1104180"/>
            <a:ext cx="4629358" cy="1431985"/>
          </a:xfrm>
        </p:spPr>
        <p:txBody>
          <a:bodyPr>
            <a:normAutofit fontScale="90000"/>
          </a:bodyPr>
          <a:lstStyle/>
          <a:p>
            <a:r>
              <a:rPr lang="en-US" b="1" dirty="0">
                <a:solidFill>
                  <a:srgbClr val="FF0000"/>
                </a:solidFill>
              </a:rPr>
              <a:t>EASY TO SELL / TRADE ONLINE / OFFLINE</a:t>
            </a:r>
          </a:p>
        </p:txBody>
      </p:sp>
      <p:pic>
        <p:nvPicPr>
          <p:cNvPr id="4100" name="Picture 4" descr="What Are The Challenges of Transport Service without Technology?">
            <a:extLst>
              <a:ext uri="{FF2B5EF4-FFF2-40B4-BE49-F238E27FC236}">
                <a16:creationId xmlns="" xmlns:a16="http://schemas.microsoft.com/office/drawing/2014/main" id="{D53B52EF-125B-4B33-A768-FCE3307299C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21643"/>
            <a:ext cx="12192000" cy="3968938"/>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5">
            <a:extLst>
              <a:ext uri="{FF2B5EF4-FFF2-40B4-BE49-F238E27FC236}">
                <a16:creationId xmlns="" xmlns:a16="http://schemas.microsoft.com/office/drawing/2014/main" id="{63286CF7-042F-4EF2-AF6C-62394B410E0D}"/>
              </a:ext>
            </a:extLst>
          </p:cNvPr>
          <p:cNvSpPr txBox="1">
            <a:spLocks/>
          </p:cNvSpPr>
          <p:nvPr/>
        </p:nvSpPr>
        <p:spPr>
          <a:xfrm>
            <a:off x="4994543" y="355600"/>
            <a:ext cx="6832272" cy="218056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Easy to sell online through AMAZON, eBay, Alibaba, </a:t>
            </a:r>
            <a:r>
              <a:rPr lang="en-US" dirty="0" err="1"/>
              <a:t>IndiaMart</a:t>
            </a:r>
            <a:r>
              <a:rPr lang="en-US" dirty="0"/>
              <a:t>, </a:t>
            </a:r>
            <a:r>
              <a:rPr lang="en-US" dirty="0" err="1"/>
              <a:t>TradeIndia</a:t>
            </a:r>
            <a:r>
              <a:rPr lang="en-US" dirty="0"/>
              <a:t> </a:t>
            </a:r>
            <a:r>
              <a:rPr lang="en-US" dirty="0" err="1"/>
              <a:t>etc</a:t>
            </a:r>
            <a:endParaRPr lang="en-US" dirty="0"/>
          </a:p>
          <a:p>
            <a:pPr algn="just"/>
            <a:r>
              <a:rPr lang="en-US" dirty="0"/>
              <a:t>Easy to deliver through small vehicles, even 2 wheelers and back packs</a:t>
            </a:r>
          </a:p>
          <a:p>
            <a:pPr algn="just"/>
            <a:r>
              <a:rPr lang="en-US" dirty="0"/>
              <a:t>Distributors / Dealers need not worry for sales team size &amp; delivery Team</a:t>
            </a:r>
          </a:p>
          <a:p>
            <a:pPr algn="just"/>
            <a:r>
              <a:rPr lang="en-US" dirty="0"/>
              <a:t>Retailers / Small Farmer do not require to maintain heavy stocks</a:t>
            </a:r>
          </a:p>
        </p:txBody>
      </p:sp>
      <p:pic>
        <p:nvPicPr>
          <p:cNvPr id="14" name="Picture 13">
            <a:extLst>
              <a:ext uri="{FF2B5EF4-FFF2-40B4-BE49-F238E27FC236}">
                <a16:creationId xmlns="" xmlns:a16="http://schemas.microsoft.com/office/drawing/2014/main" id="{B23F08BA-5DFD-4CE7-8F1A-C3146285A1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85" y="47129"/>
            <a:ext cx="2371725" cy="1057051"/>
          </a:xfrm>
          <a:prstGeom prst="rect">
            <a:avLst/>
          </a:prstGeom>
        </p:spPr>
      </p:pic>
    </p:spTree>
    <p:extLst>
      <p:ext uri="{BB962C8B-B14F-4D97-AF65-F5344CB8AC3E}">
        <p14:creationId xmlns:p14="http://schemas.microsoft.com/office/powerpoint/2010/main" val="2781128703"/>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3D63C1-0823-49BA-A1BE-3CD7D9EB1AE2}"/>
              </a:ext>
            </a:extLst>
          </p:cNvPr>
          <p:cNvSpPr>
            <a:spLocks noGrp="1"/>
          </p:cNvSpPr>
          <p:nvPr>
            <p:ph type="title"/>
          </p:nvPr>
        </p:nvSpPr>
        <p:spPr>
          <a:xfrm>
            <a:off x="2122098" y="365125"/>
            <a:ext cx="7798279" cy="898525"/>
          </a:xfrm>
        </p:spPr>
        <p:txBody>
          <a:bodyPr/>
          <a:lstStyle/>
          <a:p>
            <a:pPr algn="ctr"/>
            <a:r>
              <a:rPr lang="en-US" b="1" dirty="0">
                <a:solidFill>
                  <a:srgbClr val="FF0000"/>
                </a:solidFill>
              </a:rPr>
              <a:t>GOOD WATER SOLUBILITY</a:t>
            </a:r>
          </a:p>
        </p:txBody>
      </p:sp>
      <p:sp>
        <p:nvSpPr>
          <p:cNvPr id="6" name="Content Placeholder 5">
            <a:extLst>
              <a:ext uri="{FF2B5EF4-FFF2-40B4-BE49-F238E27FC236}">
                <a16:creationId xmlns="" xmlns:a16="http://schemas.microsoft.com/office/drawing/2014/main" id="{BEAEB9A1-C6E5-43E9-A0CB-4A6CEA7006B0}"/>
              </a:ext>
            </a:extLst>
          </p:cNvPr>
          <p:cNvSpPr>
            <a:spLocks noGrp="1"/>
          </p:cNvSpPr>
          <p:nvPr>
            <p:ph sz="quarter" idx="4"/>
          </p:nvPr>
        </p:nvSpPr>
        <p:spPr>
          <a:xfrm>
            <a:off x="6676843" y="1263650"/>
            <a:ext cx="4932153" cy="4926013"/>
          </a:xfrm>
        </p:spPr>
        <p:txBody>
          <a:bodyPr>
            <a:normAutofit lnSpcReduction="10000"/>
          </a:bodyPr>
          <a:lstStyle/>
          <a:p>
            <a:r>
              <a:rPr lang="en-US" dirty="0"/>
              <a:t>Can be used easily in drip irrigation systems</a:t>
            </a:r>
          </a:p>
          <a:p>
            <a:r>
              <a:rPr lang="en-US" dirty="0"/>
              <a:t>It wont chock the pipeline and taps in drip irrigation system</a:t>
            </a:r>
          </a:p>
          <a:p>
            <a:r>
              <a:rPr lang="en-US" dirty="0"/>
              <a:t>Can also be used with Drone Sprayer system</a:t>
            </a:r>
          </a:p>
          <a:p>
            <a:r>
              <a:rPr lang="en-US" dirty="0"/>
              <a:t>Good for </a:t>
            </a:r>
            <a:r>
              <a:rPr lang="en-US" dirty="0" err="1"/>
              <a:t>Foiler</a:t>
            </a:r>
            <a:r>
              <a:rPr lang="en-US" dirty="0"/>
              <a:t> spray</a:t>
            </a:r>
          </a:p>
          <a:p>
            <a:r>
              <a:rPr lang="en-US" dirty="0"/>
              <a:t>Good solubility means lesser quantity of carrier material</a:t>
            </a:r>
          </a:p>
          <a:p>
            <a:r>
              <a:rPr lang="en-US" dirty="0"/>
              <a:t>Good solubility means less wastage of product and better result</a:t>
            </a:r>
          </a:p>
          <a:p>
            <a:endParaRPr lang="en-US" dirty="0"/>
          </a:p>
        </p:txBody>
      </p:sp>
      <p:pic>
        <p:nvPicPr>
          <p:cNvPr id="9218" name="Picture 2" descr="Water Soluble Films and Sachets from Soluble Technology Ltd, Cheshire">
            <a:extLst>
              <a:ext uri="{FF2B5EF4-FFF2-40B4-BE49-F238E27FC236}">
                <a16:creationId xmlns="" xmlns:a16="http://schemas.microsoft.com/office/drawing/2014/main" id="{08544D97-7B2B-46D7-A255-C329932E5A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003" y="1263650"/>
            <a:ext cx="6093840" cy="4731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697466"/>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 xmlns:a16="http://schemas.microsoft.com/office/drawing/2014/main" id="{271F58B7-87FF-4B13-BBD7-422A07268560}"/>
              </a:ext>
            </a:extLst>
          </p:cNvPr>
          <p:cNvSpPr txBox="1">
            <a:spLocks/>
          </p:cNvSpPr>
          <p:nvPr/>
        </p:nvSpPr>
        <p:spPr>
          <a:xfrm>
            <a:off x="309384" y="3700732"/>
            <a:ext cx="5637094" cy="273457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b="1" dirty="0">
                <a:solidFill>
                  <a:srgbClr val="FF0000"/>
                </a:solidFill>
              </a:rPr>
              <a:t>LOW COST OF TRANSPORTATION</a:t>
            </a:r>
          </a:p>
          <a:p>
            <a:pPr marL="457200" indent="-457200">
              <a:buFont typeface="Arial" panose="020B0604020202020204" pitchFamily="34" charset="0"/>
              <a:buChar char="•"/>
            </a:pPr>
            <a:r>
              <a:rPr lang="en-US" sz="3200" dirty="0"/>
              <a:t>Saving in fuel cost</a:t>
            </a:r>
          </a:p>
          <a:p>
            <a:pPr marL="457200" indent="-457200">
              <a:buFont typeface="Arial" panose="020B0604020202020204" pitchFamily="34" charset="0"/>
              <a:buChar char="•"/>
            </a:pPr>
            <a:r>
              <a:rPr lang="en-US" sz="3200" dirty="0"/>
              <a:t>Less pollution due to many trucks</a:t>
            </a:r>
          </a:p>
          <a:p>
            <a:pPr marL="457200" indent="-457200">
              <a:buFont typeface="Arial" panose="020B0604020202020204" pitchFamily="34" charset="0"/>
              <a:buChar char="•"/>
            </a:pPr>
            <a:r>
              <a:rPr lang="en-US" sz="3200" dirty="0"/>
              <a:t>Fast movement of material</a:t>
            </a:r>
          </a:p>
          <a:p>
            <a:pPr marL="457200" indent="-457200">
              <a:buFont typeface="Arial" panose="020B0604020202020204" pitchFamily="34" charset="0"/>
              <a:buChar char="•"/>
            </a:pPr>
            <a:r>
              <a:rPr lang="en-US" sz="3200" dirty="0"/>
              <a:t>More </a:t>
            </a:r>
            <a:r>
              <a:rPr lang="en-US" sz="3200" dirty="0" err="1"/>
              <a:t>Competative</a:t>
            </a:r>
            <a:r>
              <a:rPr lang="en-US" sz="3200" dirty="0"/>
              <a:t> in market</a:t>
            </a:r>
          </a:p>
          <a:p>
            <a:pPr marL="457200" indent="-457200">
              <a:buFont typeface="Arial" panose="020B0604020202020204" pitchFamily="34" charset="0"/>
              <a:buChar char="•"/>
            </a:pPr>
            <a:r>
              <a:rPr lang="en-US" sz="3200" dirty="0"/>
              <a:t>Better margins</a:t>
            </a:r>
          </a:p>
          <a:p>
            <a:pPr marL="457200" indent="-457200">
              <a:buFont typeface="Arial" panose="020B0604020202020204" pitchFamily="34" charset="0"/>
              <a:buChar char="•"/>
            </a:pPr>
            <a:r>
              <a:rPr lang="en-US" sz="3200" dirty="0"/>
              <a:t>More saving</a:t>
            </a:r>
          </a:p>
        </p:txBody>
      </p:sp>
      <p:pic>
        <p:nvPicPr>
          <p:cNvPr id="35842" name="Picture 2" descr="Why Do People Use Storage? Here Are the Top 7 Reasons">
            <a:extLst>
              <a:ext uri="{FF2B5EF4-FFF2-40B4-BE49-F238E27FC236}">
                <a16:creationId xmlns="" xmlns:a16="http://schemas.microsoft.com/office/drawing/2014/main" id="{2A3914E0-78A4-45C8-8C5C-7D268ECD03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5524" y="2661159"/>
            <a:ext cx="5719314" cy="3929421"/>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 xmlns:a16="http://schemas.microsoft.com/office/drawing/2014/main" id="{2A35019B-8E23-4A36-92C2-1F46FFE3AD0B}"/>
              </a:ext>
            </a:extLst>
          </p:cNvPr>
          <p:cNvSpPr txBox="1">
            <a:spLocks/>
          </p:cNvSpPr>
          <p:nvPr/>
        </p:nvSpPr>
        <p:spPr>
          <a:xfrm>
            <a:off x="6245525" y="353684"/>
            <a:ext cx="5719314" cy="2307476"/>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5800" b="1" dirty="0">
                <a:solidFill>
                  <a:srgbClr val="FF0000"/>
                </a:solidFill>
              </a:rPr>
              <a:t>LOW STORAGE COST</a:t>
            </a:r>
          </a:p>
          <a:p>
            <a:r>
              <a:rPr lang="en-US" dirty="0"/>
              <a:t>LESS SPACE REQUIRED FOR STORAGE OF GOODS</a:t>
            </a:r>
          </a:p>
          <a:p>
            <a:r>
              <a:rPr lang="en-US" dirty="0"/>
              <a:t>SAVING IN SPACE COST COMPARED TO POWDER AND LIQUID</a:t>
            </a:r>
          </a:p>
          <a:p>
            <a:r>
              <a:rPr lang="en-US" dirty="0"/>
              <a:t>EASY TO TRACE AND DELIVER</a:t>
            </a:r>
          </a:p>
          <a:p>
            <a:r>
              <a:rPr lang="en-US" dirty="0"/>
              <a:t>CAN BE STACKED ON RACKS TO SAVE MORE SPACE IN STORE</a:t>
            </a:r>
          </a:p>
          <a:p>
            <a:r>
              <a:rPr lang="en-US" dirty="0"/>
              <a:t>IN MANY COUNTRIES / CITIES COST OF WAREHOUSES ARE VERY HIGH, CAPSULES SAVE ON COST AND BECOME’S MORE COMPETATIVE IN MARKET</a:t>
            </a:r>
          </a:p>
          <a:p>
            <a:endParaRPr lang="en-US" dirty="0"/>
          </a:p>
        </p:txBody>
      </p:sp>
      <p:pic>
        <p:nvPicPr>
          <p:cNvPr id="35844" name="Picture 4" descr="What Are the Different Modes of Transportation in Logistics?">
            <a:extLst>
              <a:ext uri="{FF2B5EF4-FFF2-40B4-BE49-F238E27FC236}">
                <a16:creationId xmlns="" xmlns:a16="http://schemas.microsoft.com/office/drawing/2014/main" id="{85DC60CB-060A-450C-8428-08750053F0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432" y="677034"/>
            <a:ext cx="4032997" cy="302369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 xmlns:a16="http://schemas.microsoft.com/office/drawing/2014/main" id="{6CA587C8-716E-4BFE-852C-EDB676BAC6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412" y="172757"/>
            <a:ext cx="2262909" cy="1008554"/>
          </a:xfrm>
          <a:prstGeom prst="rect">
            <a:avLst/>
          </a:prstGeom>
        </p:spPr>
      </p:pic>
      <p:sp>
        <p:nvSpPr>
          <p:cNvPr id="17" name="Rectangle 16">
            <a:extLst>
              <a:ext uri="{FF2B5EF4-FFF2-40B4-BE49-F238E27FC236}">
                <a16:creationId xmlns="" xmlns:a16="http://schemas.microsoft.com/office/drawing/2014/main" id="{CDCF05BD-9FA6-4C7C-A5CC-04DD7D9A31D7}"/>
              </a:ext>
            </a:extLst>
          </p:cNvPr>
          <p:cNvSpPr/>
          <p:nvPr/>
        </p:nvSpPr>
        <p:spPr>
          <a:xfrm>
            <a:off x="0" y="6534834"/>
            <a:ext cx="12191999" cy="307777"/>
          </a:xfrm>
          <a:prstGeom prst="rect">
            <a:avLst/>
          </a:prstGeom>
        </p:spPr>
        <p:txBody>
          <a:bodyPr wrap="square">
            <a:spAutoFit/>
          </a:bodyPr>
          <a:lstStyle/>
          <a:p>
            <a:pPr algn="ctr"/>
            <a:r>
              <a:rPr lang="en-US" sz="1400" b="1" dirty="0">
                <a:hlinkClick r:id="rId5">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6">
                  <a:extLst>
                    <a:ext uri="{A12FA001-AC4F-418D-AE19-62706E023703}">
                      <ahyp:hlinkClr xmlns="" xmlns:ahyp="http://schemas.microsoft.com/office/drawing/2018/hyperlinkcolor" val="tx"/>
                    </a:ext>
                  </a:extLst>
                </a:hlinkClick>
              </a:rPr>
              <a:t>siesto.green@gmail.com</a:t>
            </a:r>
            <a:r>
              <a:rPr lang="en-US" sz="1400" b="1" dirty="0"/>
              <a:t> / Ph:- 8817400702</a:t>
            </a:r>
          </a:p>
        </p:txBody>
      </p:sp>
    </p:spTree>
    <p:extLst>
      <p:ext uri="{BB962C8B-B14F-4D97-AF65-F5344CB8AC3E}">
        <p14:creationId xmlns:p14="http://schemas.microsoft.com/office/powerpoint/2010/main" val="917438369"/>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F8D019A-2BBB-4B0C-AC5D-303F5B2699C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425" t="25158" r="26292" b="24151"/>
          <a:stretch/>
        </p:blipFill>
        <p:spPr>
          <a:xfrm>
            <a:off x="140766" y="1965105"/>
            <a:ext cx="1675034" cy="1463894"/>
          </a:xfrm>
          <a:prstGeom prst="rect">
            <a:avLst/>
          </a:prstGeom>
        </p:spPr>
      </p:pic>
      <p:graphicFrame>
        <p:nvGraphicFramePr>
          <p:cNvPr id="3" name="Diagram 2">
            <a:extLst>
              <a:ext uri="{FF2B5EF4-FFF2-40B4-BE49-F238E27FC236}">
                <a16:creationId xmlns="" xmlns:a16="http://schemas.microsoft.com/office/drawing/2014/main" id="{A310F472-467A-48A3-8E9C-99DC16A4BA92}"/>
              </a:ext>
            </a:extLst>
          </p:cNvPr>
          <p:cNvGraphicFramePr/>
          <p:nvPr/>
        </p:nvGraphicFramePr>
        <p:xfrm>
          <a:off x="67376" y="2810577"/>
          <a:ext cx="12124623" cy="4047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2000pcs/pack) Size 00 Blue White Gelatin Capsule Empty Capsule, Joined  Capsule or Separated Capsule|capsules empty|capsule size 00capsule 00 -  AliExpress">
            <a:extLst>
              <a:ext uri="{FF2B5EF4-FFF2-40B4-BE49-F238E27FC236}">
                <a16:creationId xmlns="" xmlns:a16="http://schemas.microsoft.com/office/drawing/2014/main" id="{99987F97-23D8-489F-9D8B-789CDB0EE5D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56437" y="1753966"/>
            <a:ext cx="1675034" cy="16750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 xmlns:a16="http://schemas.microsoft.com/office/drawing/2014/main" id="{D97FF374-EF3D-4BF8-8A98-3C52EA80EFA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9321" t="23019" r="27591" b="24351"/>
          <a:stretch/>
        </p:blipFill>
        <p:spPr>
          <a:xfrm>
            <a:off x="4297700" y="1753966"/>
            <a:ext cx="1314343" cy="1605429"/>
          </a:xfrm>
          <a:prstGeom prst="rect">
            <a:avLst/>
          </a:prstGeom>
        </p:spPr>
      </p:pic>
      <p:pic>
        <p:nvPicPr>
          <p:cNvPr id="8" name="Picture 7">
            <a:extLst>
              <a:ext uri="{FF2B5EF4-FFF2-40B4-BE49-F238E27FC236}">
                <a16:creationId xmlns="" xmlns:a16="http://schemas.microsoft.com/office/drawing/2014/main" id="{2A78F260-0E28-46E4-98CB-89ECB23DEC6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8273" r="50160" b="17425"/>
          <a:stretch/>
        </p:blipFill>
        <p:spPr>
          <a:xfrm>
            <a:off x="6187780" y="2126151"/>
            <a:ext cx="1314343" cy="1371605"/>
          </a:xfrm>
          <a:prstGeom prst="rect">
            <a:avLst/>
          </a:prstGeom>
        </p:spPr>
      </p:pic>
      <p:sp>
        <p:nvSpPr>
          <p:cNvPr id="10" name="Content Placeholder 1">
            <a:extLst>
              <a:ext uri="{FF2B5EF4-FFF2-40B4-BE49-F238E27FC236}">
                <a16:creationId xmlns="" xmlns:a16="http://schemas.microsoft.com/office/drawing/2014/main" id="{D9696A7C-2091-4210-A1A7-97F6CB923B16}"/>
              </a:ext>
            </a:extLst>
          </p:cNvPr>
          <p:cNvSpPr txBox="1">
            <a:spLocks/>
          </p:cNvSpPr>
          <p:nvPr/>
        </p:nvSpPr>
        <p:spPr>
          <a:xfrm>
            <a:off x="3128211" y="235814"/>
            <a:ext cx="9063788" cy="1371605"/>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ctr">
              <a:buFont typeface="Arial" panose="020B0604020202020204" pitchFamily="34" charset="0"/>
              <a:buNone/>
            </a:pPr>
            <a:r>
              <a:rPr lang="en-US" sz="9600" dirty="0">
                <a:solidFill>
                  <a:srgbClr val="FF0000"/>
                </a:solidFill>
              </a:rPr>
              <a:t>5 Layer Safety Packaging = better shelf Life up to 2 Years</a:t>
            </a:r>
          </a:p>
        </p:txBody>
      </p:sp>
      <p:pic>
        <p:nvPicPr>
          <p:cNvPr id="1028" name="Picture 4" descr="Front View of Blank White Cardboard Box Stock Image - Image of corrugated,  design: 189947847">
            <a:extLst>
              <a:ext uri="{FF2B5EF4-FFF2-40B4-BE49-F238E27FC236}">
                <a16:creationId xmlns="" xmlns:a16="http://schemas.microsoft.com/office/drawing/2014/main" id="{EC211278-24DA-4BF8-A104-76DEFD1C46C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5514" t="17824" r="16966" b="15368"/>
          <a:stretch/>
        </p:blipFill>
        <p:spPr bwMode="auto">
          <a:xfrm>
            <a:off x="8183397" y="1781289"/>
            <a:ext cx="1675035" cy="16074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305x229x160mm Double Wall Cardboard Boxes | Priory Direct">
            <a:extLst>
              <a:ext uri="{FF2B5EF4-FFF2-40B4-BE49-F238E27FC236}">
                <a16:creationId xmlns="" xmlns:a16="http://schemas.microsoft.com/office/drawing/2014/main" id="{B928A10E-1146-435E-9F55-073DEE46B33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6682" t="7119" r="6616" b="5923"/>
          <a:stretch/>
        </p:blipFill>
        <p:spPr bwMode="auto">
          <a:xfrm>
            <a:off x="10117712" y="1965105"/>
            <a:ext cx="1920522" cy="14638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 xmlns:a16="http://schemas.microsoft.com/office/drawing/2014/main" id="{E2766383-B9D2-4711-8F53-C2210C019AC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7658" y="116456"/>
            <a:ext cx="2459846" cy="1096327"/>
          </a:xfrm>
          <a:prstGeom prst="rect">
            <a:avLst/>
          </a:prstGeom>
        </p:spPr>
      </p:pic>
    </p:spTree>
    <p:extLst>
      <p:ext uri="{BB962C8B-B14F-4D97-AF65-F5344CB8AC3E}">
        <p14:creationId xmlns:p14="http://schemas.microsoft.com/office/powerpoint/2010/main" val="308116288"/>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B51E9-B587-4AA5-AEAE-0B9B6983BA18}"/>
              </a:ext>
            </a:extLst>
          </p:cNvPr>
          <p:cNvSpPr>
            <a:spLocks noGrp="1"/>
          </p:cNvSpPr>
          <p:nvPr>
            <p:ph type="title"/>
          </p:nvPr>
        </p:nvSpPr>
        <p:spPr>
          <a:xfrm>
            <a:off x="3459192" y="559499"/>
            <a:ext cx="7894608" cy="437633"/>
          </a:xfrm>
        </p:spPr>
        <p:txBody>
          <a:bodyPr>
            <a:noAutofit/>
          </a:bodyPr>
          <a:lstStyle/>
          <a:p>
            <a:r>
              <a:rPr lang="en-US" sz="2800" b="1" dirty="0">
                <a:solidFill>
                  <a:srgbClr val="FF0000"/>
                </a:solidFill>
              </a:rPr>
              <a:t>20’ Container Capacity for Private Labeled packet</a:t>
            </a:r>
          </a:p>
        </p:txBody>
      </p:sp>
      <p:graphicFrame>
        <p:nvGraphicFramePr>
          <p:cNvPr id="6" name="Table 4">
            <a:extLst>
              <a:ext uri="{FF2B5EF4-FFF2-40B4-BE49-F238E27FC236}">
                <a16:creationId xmlns="" xmlns:a16="http://schemas.microsoft.com/office/drawing/2014/main" id="{A593E4F1-AA4B-412A-A6E2-35A27B02272C}"/>
              </a:ext>
            </a:extLst>
          </p:cNvPr>
          <p:cNvGraphicFramePr>
            <a:graphicFrameLocks/>
          </p:cNvGraphicFramePr>
          <p:nvPr>
            <p:extLst/>
          </p:nvPr>
        </p:nvGraphicFramePr>
        <p:xfrm>
          <a:off x="232913" y="4298314"/>
          <a:ext cx="8861441" cy="2194560"/>
        </p:xfrm>
        <a:graphic>
          <a:graphicData uri="http://schemas.openxmlformats.org/drawingml/2006/table">
            <a:tbl>
              <a:tblPr firstRow="1" bandRow="1">
                <a:tableStyleId>{B301B821-A1FF-4177-AEE7-76D212191A09}</a:tableStyleId>
              </a:tblPr>
              <a:tblGrid>
                <a:gridCol w="1605397">
                  <a:extLst>
                    <a:ext uri="{9D8B030D-6E8A-4147-A177-3AD203B41FA5}">
                      <a16:colId xmlns="" xmlns:a16="http://schemas.microsoft.com/office/drawing/2014/main" val="3560973848"/>
                    </a:ext>
                  </a:extLst>
                </a:gridCol>
                <a:gridCol w="1151753">
                  <a:extLst>
                    <a:ext uri="{9D8B030D-6E8A-4147-A177-3AD203B41FA5}">
                      <a16:colId xmlns="" xmlns:a16="http://schemas.microsoft.com/office/drawing/2014/main" val="2721415475"/>
                    </a:ext>
                  </a:extLst>
                </a:gridCol>
                <a:gridCol w="1219503">
                  <a:extLst>
                    <a:ext uri="{9D8B030D-6E8A-4147-A177-3AD203B41FA5}">
                      <a16:colId xmlns="" xmlns:a16="http://schemas.microsoft.com/office/drawing/2014/main" val="445330638"/>
                    </a:ext>
                  </a:extLst>
                </a:gridCol>
                <a:gridCol w="1253379">
                  <a:extLst>
                    <a:ext uri="{9D8B030D-6E8A-4147-A177-3AD203B41FA5}">
                      <a16:colId xmlns="" xmlns:a16="http://schemas.microsoft.com/office/drawing/2014/main" val="4169287173"/>
                    </a:ext>
                  </a:extLst>
                </a:gridCol>
                <a:gridCol w="1219503">
                  <a:extLst>
                    <a:ext uri="{9D8B030D-6E8A-4147-A177-3AD203B41FA5}">
                      <a16:colId xmlns="" xmlns:a16="http://schemas.microsoft.com/office/drawing/2014/main" val="3372909612"/>
                    </a:ext>
                  </a:extLst>
                </a:gridCol>
                <a:gridCol w="1044621">
                  <a:extLst>
                    <a:ext uri="{9D8B030D-6E8A-4147-A177-3AD203B41FA5}">
                      <a16:colId xmlns="" xmlns:a16="http://schemas.microsoft.com/office/drawing/2014/main" val="414185170"/>
                    </a:ext>
                  </a:extLst>
                </a:gridCol>
                <a:gridCol w="1367285">
                  <a:extLst>
                    <a:ext uri="{9D8B030D-6E8A-4147-A177-3AD203B41FA5}">
                      <a16:colId xmlns="" xmlns:a16="http://schemas.microsoft.com/office/drawing/2014/main" val="3378901631"/>
                    </a:ext>
                  </a:extLst>
                </a:gridCol>
              </a:tblGrid>
              <a:tr h="364716">
                <a:tc>
                  <a:txBody>
                    <a:bodyPr/>
                    <a:lstStyle/>
                    <a:p>
                      <a:pPr algn="ctr"/>
                      <a:r>
                        <a:rPr lang="en-US" dirty="0"/>
                        <a:t>Details</a:t>
                      </a:r>
                    </a:p>
                  </a:txBody>
                  <a:tcPr/>
                </a:tc>
                <a:tc>
                  <a:txBody>
                    <a:bodyPr/>
                    <a:lstStyle/>
                    <a:p>
                      <a:pPr algn="ctr"/>
                      <a:r>
                        <a:rPr lang="en-US" dirty="0"/>
                        <a:t> capsules</a:t>
                      </a:r>
                    </a:p>
                  </a:txBody>
                  <a:tcPr/>
                </a:tc>
                <a:tc>
                  <a:txBody>
                    <a:bodyPr/>
                    <a:lstStyle/>
                    <a:p>
                      <a:pPr algn="ctr"/>
                      <a:r>
                        <a:rPr lang="en-US" dirty="0"/>
                        <a:t>Strips</a:t>
                      </a:r>
                    </a:p>
                  </a:txBody>
                  <a:tcPr/>
                </a:tc>
                <a:tc>
                  <a:txBody>
                    <a:bodyPr/>
                    <a:lstStyle/>
                    <a:p>
                      <a:pPr algn="ctr"/>
                      <a:r>
                        <a:rPr lang="en-US" dirty="0"/>
                        <a:t>Packet</a:t>
                      </a:r>
                    </a:p>
                  </a:txBody>
                  <a:tcPr/>
                </a:tc>
                <a:tc>
                  <a:txBody>
                    <a:bodyPr/>
                    <a:lstStyle/>
                    <a:p>
                      <a:pPr algn="ctr"/>
                      <a:r>
                        <a:rPr lang="en-US" dirty="0"/>
                        <a:t>Jumbo Box</a:t>
                      </a:r>
                    </a:p>
                  </a:txBody>
                  <a:tcPr/>
                </a:tc>
                <a:tc>
                  <a:txBody>
                    <a:bodyPr/>
                    <a:lstStyle/>
                    <a:p>
                      <a:pPr algn="ctr"/>
                      <a:r>
                        <a:rPr lang="en-US" dirty="0"/>
                        <a:t>Cartoon</a:t>
                      </a:r>
                    </a:p>
                  </a:txBody>
                  <a:tcPr/>
                </a:tc>
                <a:tc>
                  <a:txBody>
                    <a:bodyPr/>
                    <a:lstStyle/>
                    <a:p>
                      <a:pPr algn="ctr"/>
                      <a:r>
                        <a:rPr lang="en-US" dirty="0"/>
                        <a:t>Weight (KG)</a:t>
                      </a:r>
                    </a:p>
                  </a:txBody>
                  <a:tcPr/>
                </a:tc>
                <a:extLst>
                  <a:ext uri="{0D108BD9-81ED-4DB2-BD59-A6C34878D82A}">
                    <a16:rowId xmlns="" xmlns:a16="http://schemas.microsoft.com/office/drawing/2014/main" val="3604021564"/>
                  </a:ext>
                </a:extLst>
              </a:tr>
              <a:tr h="364716">
                <a:tc>
                  <a:txBody>
                    <a:bodyPr/>
                    <a:lstStyle/>
                    <a:p>
                      <a:pPr algn="ctr"/>
                      <a:r>
                        <a:rPr lang="en-US" dirty="0"/>
                        <a:t>2 Capsule Strip</a:t>
                      </a:r>
                    </a:p>
                  </a:txBody>
                  <a:tcPr/>
                </a:tc>
                <a:tc>
                  <a:txBody>
                    <a:bodyPr/>
                    <a:lstStyle/>
                    <a:p>
                      <a:pPr algn="ctr"/>
                      <a:r>
                        <a:rPr lang="en-US" dirty="0"/>
                        <a:t>600000</a:t>
                      </a:r>
                    </a:p>
                  </a:txBody>
                  <a:tcPr/>
                </a:tc>
                <a:tc>
                  <a:txBody>
                    <a:bodyPr/>
                    <a:lstStyle/>
                    <a:p>
                      <a:pPr algn="ctr"/>
                      <a:r>
                        <a:rPr lang="en-US" dirty="0"/>
                        <a:t>300000</a:t>
                      </a:r>
                    </a:p>
                  </a:txBody>
                  <a:tcPr/>
                </a:tc>
                <a:tc>
                  <a:txBody>
                    <a:bodyPr/>
                    <a:lstStyle/>
                    <a:p>
                      <a:pPr algn="ctr"/>
                      <a:r>
                        <a:rPr lang="en-US" dirty="0"/>
                        <a:t>Nil</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2400</a:t>
                      </a:r>
                    </a:p>
                  </a:txBody>
                  <a:tcPr/>
                </a:tc>
                <a:extLst>
                  <a:ext uri="{0D108BD9-81ED-4DB2-BD59-A6C34878D82A}">
                    <a16:rowId xmlns="" xmlns:a16="http://schemas.microsoft.com/office/drawing/2014/main" val="2087372784"/>
                  </a:ext>
                </a:extLst>
              </a:tr>
              <a:tr h="364716">
                <a:tc>
                  <a:txBody>
                    <a:bodyPr/>
                    <a:lstStyle/>
                    <a:p>
                      <a:pPr algn="ctr"/>
                      <a:r>
                        <a:rPr lang="en-US" dirty="0"/>
                        <a:t>6 Capsule Strip</a:t>
                      </a:r>
                    </a:p>
                  </a:txBody>
                  <a:tcPr/>
                </a:tc>
                <a:tc>
                  <a:txBody>
                    <a:bodyPr/>
                    <a:lstStyle/>
                    <a:p>
                      <a:pPr algn="ctr"/>
                      <a:r>
                        <a:rPr lang="en-US" dirty="0"/>
                        <a:t>1800000</a:t>
                      </a:r>
                    </a:p>
                  </a:txBody>
                  <a:tcPr/>
                </a:tc>
                <a:tc>
                  <a:txBody>
                    <a:bodyPr/>
                    <a:lstStyle/>
                    <a:p>
                      <a:pPr algn="ctr"/>
                      <a:r>
                        <a:rPr lang="en-US" dirty="0"/>
                        <a:t>300000</a:t>
                      </a:r>
                    </a:p>
                  </a:txBody>
                  <a:tcPr/>
                </a:tc>
                <a:tc>
                  <a:txBody>
                    <a:bodyPr/>
                    <a:lstStyle/>
                    <a:p>
                      <a:pPr algn="ctr"/>
                      <a:r>
                        <a:rPr lang="en-US" dirty="0"/>
                        <a:t>Nil</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3600</a:t>
                      </a:r>
                    </a:p>
                  </a:txBody>
                  <a:tcPr/>
                </a:tc>
                <a:extLst>
                  <a:ext uri="{0D108BD9-81ED-4DB2-BD59-A6C34878D82A}">
                    <a16:rowId xmlns="" xmlns:a16="http://schemas.microsoft.com/office/drawing/2014/main" val="1157041952"/>
                  </a:ext>
                </a:extLst>
              </a:tr>
              <a:tr h="364716">
                <a:tc>
                  <a:txBody>
                    <a:bodyPr/>
                    <a:lstStyle/>
                    <a:p>
                      <a:pPr algn="ctr"/>
                      <a:r>
                        <a:rPr lang="en-US" dirty="0"/>
                        <a:t>Mix 50:50 (2:6)</a:t>
                      </a:r>
                    </a:p>
                  </a:txBody>
                  <a:tcPr/>
                </a:tc>
                <a:tc>
                  <a:txBody>
                    <a:bodyPr/>
                    <a:lstStyle/>
                    <a:p>
                      <a:pPr algn="ctr"/>
                      <a:r>
                        <a:rPr lang="en-US" dirty="0"/>
                        <a:t>1200000</a:t>
                      </a:r>
                    </a:p>
                  </a:txBody>
                  <a:tcPr/>
                </a:tc>
                <a:tc>
                  <a:txBody>
                    <a:bodyPr/>
                    <a:lstStyle/>
                    <a:p>
                      <a:pPr algn="ctr"/>
                      <a:r>
                        <a:rPr lang="en-US" dirty="0"/>
                        <a:t>300000</a:t>
                      </a:r>
                    </a:p>
                  </a:txBody>
                  <a:tcPr/>
                </a:tc>
                <a:tc>
                  <a:txBody>
                    <a:bodyPr/>
                    <a:lstStyle/>
                    <a:p>
                      <a:pPr algn="ctr"/>
                      <a:r>
                        <a:rPr lang="en-US" dirty="0"/>
                        <a:t>Nil</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a:t>
                      </a:r>
                    </a:p>
                  </a:txBody>
                  <a:tcPr/>
                </a:tc>
                <a:extLst>
                  <a:ext uri="{0D108BD9-81ED-4DB2-BD59-A6C34878D82A}">
                    <a16:rowId xmlns="" xmlns:a16="http://schemas.microsoft.com/office/drawing/2014/main" val="373341321"/>
                  </a:ext>
                </a:extLst>
              </a:tr>
              <a:tr h="364716">
                <a:tc>
                  <a:txBody>
                    <a:bodyPr/>
                    <a:lstStyle/>
                    <a:p>
                      <a:pPr algn="ctr"/>
                      <a:r>
                        <a:rPr lang="en-US" dirty="0"/>
                        <a:t>Mix 25:75 (2:6)</a:t>
                      </a:r>
                    </a:p>
                  </a:txBody>
                  <a:tcPr/>
                </a:tc>
                <a:tc>
                  <a:txBody>
                    <a:bodyPr/>
                    <a:lstStyle/>
                    <a:p>
                      <a:pPr algn="ctr"/>
                      <a:r>
                        <a:rPr lang="en-US" dirty="0"/>
                        <a:t>1500000</a:t>
                      </a:r>
                    </a:p>
                  </a:txBody>
                  <a:tcPr/>
                </a:tc>
                <a:tc>
                  <a:txBody>
                    <a:bodyPr/>
                    <a:lstStyle/>
                    <a:p>
                      <a:pPr algn="ctr"/>
                      <a:r>
                        <a:rPr lang="en-US" dirty="0"/>
                        <a:t>300000</a:t>
                      </a:r>
                    </a:p>
                  </a:txBody>
                  <a:tcPr/>
                </a:tc>
                <a:tc>
                  <a:txBody>
                    <a:bodyPr/>
                    <a:lstStyle/>
                    <a:p>
                      <a:pPr algn="ctr"/>
                      <a:r>
                        <a:rPr lang="en-US" dirty="0"/>
                        <a:t>Nil</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a:t>
                      </a:r>
                    </a:p>
                  </a:txBody>
                  <a:tcPr/>
                </a:tc>
                <a:extLst>
                  <a:ext uri="{0D108BD9-81ED-4DB2-BD59-A6C34878D82A}">
                    <a16:rowId xmlns="" xmlns:a16="http://schemas.microsoft.com/office/drawing/2014/main" val="2288397853"/>
                  </a:ext>
                </a:extLst>
              </a:tr>
              <a:tr h="364716">
                <a:tc>
                  <a:txBody>
                    <a:bodyPr/>
                    <a:lstStyle/>
                    <a:p>
                      <a:pPr algn="ctr"/>
                      <a:r>
                        <a:rPr lang="en-US" dirty="0"/>
                        <a:t>Mix 75:25 (2:6)</a:t>
                      </a:r>
                    </a:p>
                  </a:txBody>
                  <a:tcPr/>
                </a:tc>
                <a:tc>
                  <a:txBody>
                    <a:bodyPr/>
                    <a:lstStyle/>
                    <a:p>
                      <a:pPr algn="ctr"/>
                      <a:r>
                        <a:rPr lang="en-US" dirty="0"/>
                        <a:t>900000</a:t>
                      </a:r>
                    </a:p>
                  </a:txBody>
                  <a:tcPr/>
                </a:tc>
                <a:tc>
                  <a:txBody>
                    <a:bodyPr/>
                    <a:lstStyle/>
                    <a:p>
                      <a:pPr algn="ctr"/>
                      <a:r>
                        <a:rPr lang="en-US" dirty="0"/>
                        <a:t>300000</a:t>
                      </a:r>
                    </a:p>
                  </a:txBody>
                  <a:tcPr/>
                </a:tc>
                <a:tc>
                  <a:txBody>
                    <a:bodyPr/>
                    <a:lstStyle/>
                    <a:p>
                      <a:pPr algn="ctr"/>
                      <a:r>
                        <a:rPr lang="en-US" dirty="0"/>
                        <a:t>Nil</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a:t>
                      </a:r>
                    </a:p>
                  </a:txBody>
                  <a:tcPr/>
                </a:tc>
                <a:extLst>
                  <a:ext uri="{0D108BD9-81ED-4DB2-BD59-A6C34878D82A}">
                    <a16:rowId xmlns="" xmlns:a16="http://schemas.microsoft.com/office/drawing/2014/main" val="3458512853"/>
                  </a:ext>
                </a:extLst>
              </a:tr>
            </a:tbl>
          </a:graphicData>
        </a:graphic>
      </p:graphicFrame>
      <p:sp>
        <p:nvSpPr>
          <p:cNvPr id="8" name="Content Placeholder 7">
            <a:extLst>
              <a:ext uri="{FF2B5EF4-FFF2-40B4-BE49-F238E27FC236}">
                <a16:creationId xmlns="" xmlns:a16="http://schemas.microsoft.com/office/drawing/2014/main" id="{D91B7D50-180A-4EAC-A9A2-9529E3F9B22C}"/>
              </a:ext>
            </a:extLst>
          </p:cNvPr>
          <p:cNvSpPr>
            <a:spLocks noGrp="1"/>
          </p:cNvSpPr>
          <p:nvPr>
            <p:ph idx="1"/>
          </p:nvPr>
        </p:nvSpPr>
        <p:spPr>
          <a:xfrm>
            <a:off x="777812" y="3752031"/>
            <a:ext cx="8767315" cy="437634"/>
          </a:xfrm>
        </p:spPr>
        <p:txBody>
          <a:bodyPr>
            <a:normAutofit fontScale="92500" lnSpcReduction="10000"/>
          </a:bodyPr>
          <a:lstStyle/>
          <a:p>
            <a:pPr marL="0" indent="0">
              <a:buNone/>
            </a:pPr>
            <a:r>
              <a:rPr lang="en-US" dirty="0">
                <a:solidFill>
                  <a:srgbClr val="FF0000"/>
                </a:solidFill>
              </a:rPr>
              <a:t>20’ Container Capacity for Unpacked Strips (Blister packing)</a:t>
            </a:r>
          </a:p>
        </p:txBody>
      </p:sp>
      <p:graphicFrame>
        <p:nvGraphicFramePr>
          <p:cNvPr id="9" name="Table 4">
            <a:extLst>
              <a:ext uri="{FF2B5EF4-FFF2-40B4-BE49-F238E27FC236}">
                <a16:creationId xmlns="" xmlns:a16="http://schemas.microsoft.com/office/drawing/2014/main" id="{B1A512E1-7C4C-4B56-8998-2083853158C4}"/>
              </a:ext>
            </a:extLst>
          </p:cNvPr>
          <p:cNvGraphicFramePr>
            <a:graphicFrameLocks/>
          </p:cNvGraphicFramePr>
          <p:nvPr>
            <p:extLst/>
          </p:nvPr>
        </p:nvGraphicFramePr>
        <p:xfrm>
          <a:off x="3347049" y="1149890"/>
          <a:ext cx="8583284" cy="2405276"/>
        </p:xfrm>
        <a:graphic>
          <a:graphicData uri="http://schemas.openxmlformats.org/drawingml/2006/table">
            <a:tbl>
              <a:tblPr firstRow="1" bandRow="1">
                <a:tableStyleId>{B301B821-A1FF-4177-AEE7-76D212191A09}</a:tableStyleId>
              </a:tblPr>
              <a:tblGrid>
                <a:gridCol w="1785668">
                  <a:extLst>
                    <a:ext uri="{9D8B030D-6E8A-4147-A177-3AD203B41FA5}">
                      <a16:colId xmlns="" xmlns:a16="http://schemas.microsoft.com/office/drawing/2014/main" val="3560973848"/>
                    </a:ext>
                  </a:extLst>
                </a:gridCol>
                <a:gridCol w="1061049">
                  <a:extLst>
                    <a:ext uri="{9D8B030D-6E8A-4147-A177-3AD203B41FA5}">
                      <a16:colId xmlns="" xmlns:a16="http://schemas.microsoft.com/office/drawing/2014/main" val="2721415475"/>
                    </a:ext>
                  </a:extLst>
                </a:gridCol>
                <a:gridCol w="1026543">
                  <a:extLst>
                    <a:ext uri="{9D8B030D-6E8A-4147-A177-3AD203B41FA5}">
                      <a16:colId xmlns="" xmlns:a16="http://schemas.microsoft.com/office/drawing/2014/main" val="445330638"/>
                    </a:ext>
                  </a:extLst>
                </a:gridCol>
                <a:gridCol w="1000665">
                  <a:extLst>
                    <a:ext uri="{9D8B030D-6E8A-4147-A177-3AD203B41FA5}">
                      <a16:colId xmlns="" xmlns:a16="http://schemas.microsoft.com/office/drawing/2014/main" val="4169287173"/>
                    </a:ext>
                  </a:extLst>
                </a:gridCol>
                <a:gridCol w="1250830">
                  <a:extLst>
                    <a:ext uri="{9D8B030D-6E8A-4147-A177-3AD203B41FA5}">
                      <a16:colId xmlns="" xmlns:a16="http://schemas.microsoft.com/office/drawing/2014/main" val="3372909612"/>
                    </a:ext>
                  </a:extLst>
                </a:gridCol>
                <a:gridCol w="974785">
                  <a:extLst>
                    <a:ext uri="{9D8B030D-6E8A-4147-A177-3AD203B41FA5}">
                      <a16:colId xmlns="" xmlns:a16="http://schemas.microsoft.com/office/drawing/2014/main" val="414185170"/>
                    </a:ext>
                  </a:extLst>
                </a:gridCol>
                <a:gridCol w="1483744">
                  <a:extLst>
                    <a:ext uri="{9D8B030D-6E8A-4147-A177-3AD203B41FA5}">
                      <a16:colId xmlns="" xmlns:a16="http://schemas.microsoft.com/office/drawing/2014/main" val="1131423047"/>
                    </a:ext>
                  </a:extLst>
                </a:gridCol>
              </a:tblGrid>
              <a:tr h="451566">
                <a:tc>
                  <a:txBody>
                    <a:bodyPr/>
                    <a:lstStyle/>
                    <a:p>
                      <a:pPr algn="ctr"/>
                      <a:r>
                        <a:rPr lang="en-US" dirty="0"/>
                        <a:t>Details</a:t>
                      </a:r>
                    </a:p>
                  </a:txBody>
                  <a:tcPr/>
                </a:tc>
                <a:tc>
                  <a:txBody>
                    <a:bodyPr/>
                    <a:lstStyle/>
                    <a:p>
                      <a:pPr algn="ctr"/>
                      <a:r>
                        <a:rPr lang="en-US" dirty="0"/>
                        <a:t>Capsules</a:t>
                      </a:r>
                    </a:p>
                  </a:txBody>
                  <a:tcPr/>
                </a:tc>
                <a:tc>
                  <a:txBody>
                    <a:bodyPr/>
                    <a:lstStyle/>
                    <a:p>
                      <a:pPr algn="ctr"/>
                      <a:r>
                        <a:rPr lang="en-US" dirty="0"/>
                        <a:t>Strips</a:t>
                      </a:r>
                    </a:p>
                  </a:txBody>
                  <a:tcPr/>
                </a:tc>
                <a:tc>
                  <a:txBody>
                    <a:bodyPr/>
                    <a:lstStyle/>
                    <a:p>
                      <a:pPr algn="ctr"/>
                      <a:r>
                        <a:rPr lang="en-US" dirty="0"/>
                        <a:t>Packet</a:t>
                      </a:r>
                    </a:p>
                  </a:txBody>
                  <a:tcPr/>
                </a:tc>
                <a:tc>
                  <a:txBody>
                    <a:bodyPr/>
                    <a:lstStyle/>
                    <a:p>
                      <a:pPr algn="ctr"/>
                      <a:r>
                        <a:rPr lang="en-US" dirty="0"/>
                        <a:t>Jumbo Box</a:t>
                      </a:r>
                    </a:p>
                  </a:txBody>
                  <a:tcPr/>
                </a:tc>
                <a:tc>
                  <a:txBody>
                    <a:bodyPr/>
                    <a:lstStyle/>
                    <a:p>
                      <a:pPr algn="ctr"/>
                      <a:r>
                        <a:rPr lang="en-US" dirty="0"/>
                        <a:t>Cartoon</a:t>
                      </a:r>
                    </a:p>
                  </a:txBody>
                  <a:tcPr/>
                </a:tc>
                <a:tc>
                  <a:txBody>
                    <a:bodyPr/>
                    <a:lstStyle/>
                    <a:p>
                      <a:pPr algn="ctr"/>
                      <a:r>
                        <a:rPr lang="en-US" dirty="0"/>
                        <a:t>Weight (KG)</a:t>
                      </a:r>
                    </a:p>
                  </a:txBody>
                  <a:tcPr/>
                </a:tc>
                <a:extLst>
                  <a:ext uri="{0D108BD9-81ED-4DB2-BD59-A6C34878D82A}">
                    <a16:rowId xmlns="" xmlns:a16="http://schemas.microsoft.com/office/drawing/2014/main" val="3604021564"/>
                  </a:ext>
                </a:extLst>
              </a:tr>
              <a:tr h="390742">
                <a:tc>
                  <a:txBody>
                    <a:bodyPr/>
                    <a:lstStyle/>
                    <a:p>
                      <a:pPr algn="ctr"/>
                      <a:r>
                        <a:rPr lang="en-US" dirty="0"/>
                        <a:t>2 Capsule Packed</a:t>
                      </a:r>
                    </a:p>
                  </a:txBody>
                  <a:tcPr/>
                </a:tc>
                <a:tc>
                  <a:txBody>
                    <a:bodyPr/>
                    <a:lstStyle/>
                    <a:p>
                      <a:pPr algn="ctr"/>
                      <a:r>
                        <a:rPr lang="en-US" dirty="0"/>
                        <a:t>200000</a:t>
                      </a:r>
                    </a:p>
                  </a:txBody>
                  <a:tcPr/>
                </a:tc>
                <a:tc>
                  <a:txBody>
                    <a:bodyPr/>
                    <a:lstStyle/>
                    <a:p>
                      <a:pPr algn="ctr"/>
                      <a:r>
                        <a:rPr lang="en-US" dirty="0"/>
                        <a:t>100000</a:t>
                      </a:r>
                    </a:p>
                  </a:txBody>
                  <a:tcPr/>
                </a:tc>
                <a:tc>
                  <a:txBody>
                    <a:bodyPr/>
                    <a:lstStyle/>
                    <a:p>
                      <a:pPr algn="ctr"/>
                      <a:r>
                        <a:rPr lang="en-US" dirty="0"/>
                        <a:t>100000</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2800</a:t>
                      </a:r>
                    </a:p>
                  </a:txBody>
                  <a:tcPr/>
                </a:tc>
                <a:extLst>
                  <a:ext uri="{0D108BD9-81ED-4DB2-BD59-A6C34878D82A}">
                    <a16:rowId xmlns="" xmlns:a16="http://schemas.microsoft.com/office/drawing/2014/main" val="2087372784"/>
                  </a:ext>
                </a:extLst>
              </a:tr>
              <a:tr h="390742">
                <a:tc>
                  <a:txBody>
                    <a:bodyPr/>
                    <a:lstStyle/>
                    <a:p>
                      <a:pPr algn="ctr"/>
                      <a:r>
                        <a:rPr lang="en-US" dirty="0"/>
                        <a:t>6 Capsule Packed</a:t>
                      </a:r>
                    </a:p>
                  </a:txBody>
                  <a:tcPr/>
                </a:tc>
                <a:tc>
                  <a:txBody>
                    <a:bodyPr/>
                    <a:lstStyle/>
                    <a:p>
                      <a:pPr algn="ctr"/>
                      <a:r>
                        <a:rPr lang="en-US" dirty="0"/>
                        <a:t>600000</a:t>
                      </a:r>
                    </a:p>
                  </a:txBody>
                  <a:tcPr/>
                </a:tc>
                <a:tc>
                  <a:txBody>
                    <a:bodyPr/>
                    <a:lstStyle/>
                    <a:p>
                      <a:pPr algn="ctr"/>
                      <a:r>
                        <a:rPr lang="en-US" dirty="0"/>
                        <a:t>100000</a:t>
                      </a:r>
                    </a:p>
                  </a:txBody>
                  <a:tcPr/>
                </a:tc>
                <a:tc>
                  <a:txBody>
                    <a:bodyPr/>
                    <a:lstStyle/>
                    <a:p>
                      <a:pPr algn="ctr"/>
                      <a:r>
                        <a:rPr lang="en-US" dirty="0"/>
                        <a:t>100000</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3800</a:t>
                      </a:r>
                    </a:p>
                  </a:txBody>
                  <a:tcPr/>
                </a:tc>
                <a:extLst>
                  <a:ext uri="{0D108BD9-81ED-4DB2-BD59-A6C34878D82A}">
                    <a16:rowId xmlns="" xmlns:a16="http://schemas.microsoft.com/office/drawing/2014/main" val="1157041952"/>
                  </a:ext>
                </a:extLst>
              </a:tr>
              <a:tr h="390742">
                <a:tc>
                  <a:txBody>
                    <a:bodyPr/>
                    <a:lstStyle/>
                    <a:p>
                      <a:pPr algn="ctr"/>
                      <a:r>
                        <a:rPr lang="en-US" dirty="0"/>
                        <a:t>Mix 50:50 (2:6)</a:t>
                      </a:r>
                    </a:p>
                  </a:txBody>
                  <a:tcPr/>
                </a:tc>
                <a:tc>
                  <a:txBody>
                    <a:bodyPr/>
                    <a:lstStyle/>
                    <a:p>
                      <a:pPr algn="ctr"/>
                      <a:r>
                        <a:rPr lang="en-US" dirty="0"/>
                        <a:t>400000</a:t>
                      </a:r>
                    </a:p>
                  </a:txBody>
                  <a:tcPr/>
                </a:tc>
                <a:tc>
                  <a:txBody>
                    <a:bodyPr/>
                    <a:lstStyle/>
                    <a:p>
                      <a:pPr algn="ctr"/>
                      <a:r>
                        <a:rPr lang="en-US" dirty="0"/>
                        <a:t>100000</a:t>
                      </a:r>
                    </a:p>
                  </a:txBody>
                  <a:tcPr/>
                </a:tc>
                <a:tc>
                  <a:txBody>
                    <a:bodyPr/>
                    <a:lstStyle/>
                    <a:p>
                      <a:pPr algn="ctr"/>
                      <a:r>
                        <a:rPr lang="en-US" dirty="0"/>
                        <a:t>100000</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a:t>
                      </a:r>
                    </a:p>
                  </a:txBody>
                  <a:tcPr/>
                </a:tc>
                <a:extLst>
                  <a:ext uri="{0D108BD9-81ED-4DB2-BD59-A6C34878D82A}">
                    <a16:rowId xmlns="" xmlns:a16="http://schemas.microsoft.com/office/drawing/2014/main" val="373341321"/>
                  </a:ext>
                </a:extLst>
              </a:tr>
              <a:tr h="390742">
                <a:tc>
                  <a:txBody>
                    <a:bodyPr/>
                    <a:lstStyle/>
                    <a:p>
                      <a:pPr algn="ctr"/>
                      <a:r>
                        <a:rPr lang="en-US" dirty="0"/>
                        <a:t>Mix 25:75 (2:6)</a:t>
                      </a:r>
                    </a:p>
                  </a:txBody>
                  <a:tcPr/>
                </a:tc>
                <a:tc>
                  <a:txBody>
                    <a:bodyPr/>
                    <a:lstStyle/>
                    <a:p>
                      <a:pPr algn="ctr"/>
                      <a:r>
                        <a:rPr lang="en-US" dirty="0"/>
                        <a:t>500000</a:t>
                      </a:r>
                    </a:p>
                  </a:txBody>
                  <a:tcPr/>
                </a:tc>
                <a:tc>
                  <a:txBody>
                    <a:bodyPr/>
                    <a:lstStyle/>
                    <a:p>
                      <a:pPr algn="ctr"/>
                      <a:r>
                        <a:rPr lang="en-US" dirty="0"/>
                        <a:t>100000</a:t>
                      </a:r>
                    </a:p>
                  </a:txBody>
                  <a:tcPr/>
                </a:tc>
                <a:tc>
                  <a:txBody>
                    <a:bodyPr/>
                    <a:lstStyle/>
                    <a:p>
                      <a:pPr algn="ctr"/>
                      <a:r>
                        <a:rPr lang="en-US" dirty="0"/>
                        <a:t>100000</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a:t>
                      </a:r>
                    </a:p>
                  </a:txBody>
                  <a:tcPr/>
                </a:tc>
                <a:extLst>
                  <a:ext uri="{0D108BD9-81ED-4DB2-BD59-A6C34878D82A}">
                    <a16:rowId xmlns="" xmlns:a16="http://schemas.microsoft.com/office/drawing/2014/main" val="2288397853"/>
                  </a:ext>
                </a:extLst>
              </a:tr>
              <a:tr h="390742">
                <a:tc>
                  <a:txBody>
                    <a:bodyPr/>
                    <a:lstStyle/>
                    <a:p>
                      <a:pPr algn="ctr"/>
                      <a:r>
                        <a:rPr lang="en-US" dirty="0"/>
                        <a:t>Mix 75:25 (2:6)</a:t>
                      </a:r>
                    </a:p>
                  </a:txBody>
                  <a:tcPr/>
                </a:tc>
                <a:tc>
                  <a:txBody>
                    <a:bodyPr/>
                    <a:lstStyle/>
                    <a:p>
                      <a:pPr algn="ctr"/>
                      <a:r>
                        <a:rPr lang="en-US" dirty="0"/>
                        <a:t>300000</a:t>
                      </a:r>
                    </a:p>
                  </a:txBody>
                  <a:tcPr/>
                </a:tc>
                <a:tc>
                  <a:txBody>
                    <a:bodyPr/>
                    <a:lstStyle/>
                    <a:p>
                      <a:pPr algn="ctr"/>
                      <a:r>
                        <a:rPr lang="en-US" dirty="0"/>
                        <a:t>100000</a:t>
                      </a:r>
                    </a:p>
                  </a:txBody>
                  <a:tcPr/>
                </a:tc>
                <a:tc>
                  <a:txBody>
                    <a:bodyPr/>
                    <a:lstStyle/>
                    <a:p>
                      <a:pPr algn="ctr"/>
                      <a:r>
                        <a:rPr lang="en-US" dirty="0"/>
                        <a:t>100000</a:t>
                      </a:r>
                    </a:p>
                  </a:txBody>
                  <a:tcPr/>
                </a:tc>
                <a:tc>
                  <a:txBody>
                    <a:bodyPr/>
                    <a:lstStyle/>
                    <a:p>
                      <a:pPr algn="ctr"/>
                      <a:r>
                        <a:rPr lang="en-US" dirty="0"/>
                        <a:t>5000</a:t>
                      </a:r>
                    </a:p>
                  </a:txBody>
                  <a:tcPr/>
                </a:tc>
                <a:tc>
                  <a:txBody>
                    <a:bodyPr/>
                    <a:lstStyle/>
                    <a:p>
                      <a:pPr algn="ctr"/>
                      <a:r>
                        <a:rPr lang="en-US" dirty="0"/>
                        <a:t>1000</a:t>
                      </a:r>
                    </a:p>
                  </a:txBody>
                  <a:tcPr/>
                </a:tc>
                <a:tc>
                  <a:txBody>
                    <a:bodyPr/>
                    <a:lstStyle/>
                    <a:p>
                      <a:pPr algn="ctr"/>
                      <a:r>
                        <a:rPr lang="en-US" dirty="0"/>
                        <a:t>-</a:t>
                      </a:r>
                    </a:p>
                  </a:txBody>
                  <a:tcPr/>
                </a:tc>
                <a:extLst>
                  <a:ext uri="{0D108BD9-81ED-4DB2-BD59-A6C34878D82A}">
                    <a16:rowId xmlns="" xmlns:a16="http://schemas.microsoft.com/office/drawing/2014/main" val="3458512853"/>
                  </a:ext>
                </a:extLst>
              </a:tr>
            </a:tbl>
          </a:graphicData>
        </a:graphic>
      </p:graphicFrame>
      <p:pic>
        <p:nvPicPr>
          <p:cNvPr id="11" name="Picture 10">
            <a:extLst>
              <a:ext uri="{FF2B5EF4-FFF2-40B4-BE49-F238E27FC236}">
                <a16:creationId xmlns="" xmlns:a16="http://schemas.microsoft.com/office/drawing/2014/main" id="{946EAE4B-02FB-44E4-988A-7F3B4A6046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287" t="22641" r="27191" b="23396"/>
          <a:stretch/>
        </p:blipFill>
        <p:spPr>
          <a:xfrm rot="16200000">
            <a:off x="10031386" y="3405091"/>
            <a:ext cx="1440816" cy="1786446"/>
          </a:xfrm>
          <a:prstGeom prst="rect">
            <a:avLst/>
          </a:prstGeom>
        </p:spPr>
      </p:pic>
      <p:pic>
        <p:nvPicPr>
          <p:cNvPr id="13" name="Picture 12">
            <a:extLst>
              <a:ext uri="{FF2B5EF4-FFF2-40B4-BE49-F238E27FC236}">
                <a16:creationId xmlns="" xmlns:a16="http://schemas.microsoft.com/office/drawing/2014/main" id="{AA4EE5F8-1B26-4B41-960C-DEFC006718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42" y="997132"/>
            <a:ext cx="1695843" cy="1695843"/>
          </a:xfrm>
          <a:prstGeom prst="rect">
            <a:avLst/>
          </a:prstGeom>
        </p:spPr>
      </p:pic>
      <p:pic>
        <p:nvPicPr>
          <p:cNvPr id="14" name="Picture 13">
            <a:extLst>
              <a:ext uri="{FF2B5EF4-FFF2-40B4-BE49-F238E27FC236}">
                <a16:creationId xmlns="" xmlns:a16="http://schemas.microsoft.com/office/drawing/2014/main" id="{886D93BF-6938-491E-BFC6-2D6258D20C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0042" y="-7599"/>
            <a:ext cx="2293677" cy="896082"/>
          </a:xfrm>
          <a:prstGeom prst="rect">
            <a:avLst/>
          </a:prstGeom>
        </p:spPr>
      </p:pic>
      <p:pic>
        <p:nvPicPr>
          <p:cNvPr id="4" name="Picture 3">
            <a:extLst>
              <a:ext uri="{FF2B5EF4-FFF2-40B4-BE49-F238E27FC236}">
                <a16:creationId xmlns="" xmlns:a16="http://schemas.microsoft.com/office/drawing/2014/main" id="{96A2541D-0D19-4ADE-A73F-7A777D8E6E9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9339" t="22893" r="27316" b="23271"/>
          <a:stretch/>
        </p:blipFill>
        <p:spPr>
          <a:xfrm rot="5400000">
            <a:off x="10032650" y="4844642"/>
            <a:ext cx="1438286" cy="1786445"/>
          </a:xfrm>
          <a:prstGeom prst="rect">
            <a:avLst/>
          </a:prstGeom>
        </p:spPr>
      </p:pic>
      <p:pic>
        <p:nvPicPr>
          <p:cNvPr id="7" name="Picture 6">
            <a:extLst>
              <a:ext uri="{FF2B5EF4-FFF2-40B4-BE49-F238E27FC236}">
                <a16:creationId xmlns="" xmlns:a16="http://schemas.microsoft.com/office/drawing/2014/main" id="{CE42824C-7734-4182-9CB3-F65D97A851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1263" y="1634091"/>
            <a:ext cx="2063615" cy="2063615"/>
          </a:xfrm>
          <a:prstGeom prst="rect">
            <a:avLst/>
          </a:prstGeom>
        </p:spPr>
      </p:pic>
    </p:spTree>
    <p:extLst>
      <p:ext uri="{BB962C8B-B14F-4D97-AF65-F5344CB8AC3E}">
        <p14:creationId xmlns:p14="http://schemas.microsoft.com/office/powerpoint/2010/main" val="837723148"/>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424F11E7-2171-43CF-A1F7-3DC1C584AADA}"/>
              </a:ext>
            </a:extLst>
          </p:cNvPr>
          <p:cNvSpPr>
            <a:spLocks noGrp="1"/>
          </p:cNvSpPr>
          <p:nvPr>
            <p:ph type="title"/>
          </p:nvPr>
        </p:nvSpPr>
        <p:spPr>
          <a:xfrm>
            <a:off x="141432" y="175491"/>
            <a:ext cx="9196532" cy="775854"/>
          </a:xfrm>
        </p:spPr>
        <p:txBody>
          <a:bodyPr>
            <a:noAutofit/>
          </a:bodyPr>
          <a:lstStyle/>
          <a:p>
            <a:pPr algn="ctr"/>
            <a:r>
              <a:rPr lang="en-US" sz="3200" dirty="0">
                <a:solidFill>
                  <a:srgbClr val="FF0000"/>
                </a:solidFill>
              </a:rPr>
              <a:t>ADVANTAGE OF BIO CAPSULE FOR </a:t>
            </a:r>
            <a:r>
              <a:rPr lang="en-US" sz="3200" dirty="0">
                <a:solidFill>
                  <a:srgbClr val="00B050"/>
                </a:solidFill>
              </a:rPr>
              <a:t>ENVIRONMENT</a:t>
            </a:r>
          </a:p>
        </p:txBody>
      </p:sp>
      <p:sp>
        <p:nvSpPr>
          <p:cNvPr id="2" name="Content Placeholder 1">
            <a:extLst>
              <a:ext uri="{FF2B5EF4-FFF2-40B4-BE49-F238E27FC236}">
                <a16:creationId xmlns="" xmlns:a16="http://schemas.microsoft.com/office/drawing/2014/main" id="{C8C78387-FBE6-4335-B21C-3FC834E8FB66}"/>
              </a:ext>
            </a:extLst>
          </p:cNvPr>
          <p:cNvSpPr>
            <a:spLocks noGrp="1"/>
          </p:cNvSpPr>
          <p:nvPr>
            <p:ph idx="1"/>
          </p:nvPr>
        </p:nvSpPr>
        <p:spPr>
          <a:xfrm>
            <a:off x="6733308" y="1154499"/>
            <a:ext cx="5301674" cy="5218592"/>
          </a:xfrm>
        </p:spPr>
        <p:txBody>
          <a:bodyPr>
            <a:normAutofit fontScale="85000" lnSpcReduction="20000"/>
          </a:bodyPr>
          <a:lstStyle/>
          <a:p>
            <a:pPr lvl="0"/>
            <a:r>
              <a:rPr lang="en-US" sz="1800" dirty="0"/>
              <a:t>Water pollution will be reduced</a:t>
            </a:r>
          </a:p>
          <a:p>
            <a:pPr marL="109728" lvl="0" indent="0">
              <a:buNone/>
            </a:pPr>
            <a:endParaRPr lang="en-US" sz="1800" dirty="0"/>
          </a:p>
          <a:p>
            <a:pPr lvl="0"/>
            <a:r>
              <a:rPr lang="en-US" sz="1800" dirty="0"/>
              <a:t>Air pollution will be reduced</a:t>
            </a:r>
          </a:p>
          <a:p>
            <a:pPr marL="109728" lvl="0" indent="0">
              <a:buNone/>
            </a:pPr>
            <a:endParaRPr lang="en-US" sz="1800" dirty="0"/>
          </a:p>
          <a:p>
            <a:pPr lvl="0"/>
            <a:r>
              <a:rPr lang="en-US" sz="1800" dirty="0"/>
              <a:t>Acidification of the soil and mineral depletion of the soil can be controlled</a:t>
            </a:r>
          </a:p>
          <a:p>
            <a:pPr marL="109728" lvl="0" indent="0">
              <a:buNone/>
            </a:pPr>
            <a:endParaRPr lang="en-US" sz="1800" dirty="0"/>
          </a:p>
          <a:p>
            <a:pPr lvl="0"/>
            <a:r>
              <a:rPr lang="en-US" sz="1800" dirty="0"/>
              <a:t>Organic farming will help many Animals, Birds, Insects to Survive</a:t>
            </a:r>
          </a:p>
          <a:p>
            <a:pPr marL="109728" lvl="0" indent="0">
              <a:buNone/>
            </a:pPr>
            <a:endParaRPr lang="en-US" sz="1800" dirty="0"/>
          </a:p>
          <a:p>
            <a:pPr lvl="0"/>
            <a:r>
              <a:rPr lang="en-US" sz="1800" dirty="0"/>
              <a:t>Oxygen level will increase in air, carbon di oxide will reduce</a:t>
            </a:r>
          </a:p>
          <a:p>
            <a:pPr marL="109728" lvl="0" indent="0">
              <a:buNone/>
            </a:pPr>
            <a:endParaRPr lang="en-US" sz="1800" dirty="0"/>
          </a:p>
          <a:p>
            <a:pPr lvl="0"/>
            <a:r>
              <a:rPr lang="en-US" sz="1800" dirty="0"/>
              <a:t>Water Retention in soil and strong roots of plants will help in reducing soil erosion</a:t>
            </a:r>
          </a:p>
          <a:p>
            <a:pPr marL="109728" lvl="0" indent="0">
              <a:buNone/>
            </a:pPr>
            <a:endParaRPr lang="en-US" sz="1800" dirty="0"/>
          </a:p>
          <a:p>
            <a:pPr lvl="0"/>
            <a:r>
              <a:rPr lang="en-US" sz="1800" dirty="0"/>
              <a:t>Less use of Chemicals will help Many types of Micro organisms to develop and sustain</a:t>
            </a:r>
          </a:p>
          <a:p>
            <a:pPr marL="109728" lvl="0" indent="0">
              <a:buNone/>
            </a:pPr>
            <a:endParaRPr lang="en-US" sz="1800" dirty="0"/>
          </a:p>
          <a:p>
            <a:pPr lvl="0"/>
            <a:r>
              <a:rPr lang="en-US" sz="1800" dirty="0"/>
              <a:t>Less air pollution, due to less use of transport facilities.</a:t>
            </a:r>
          </a:p>
          <a:p>
            <a:endParaRPr lang="en-US" dirty="0"/>
          </a:p>
        </p:txBody>
      </p:sp>
      <p:pic>
        <p:nvPicPr>
          <p:cNvPr id="4" name="Picture 3">
            <a:extLst>
              <a:ext uri="{FF2B5EF4-FFF2-40B4-BE49-F238E27FC236}">
                <a16:creationId xmlns="" xmlns:a16="http://schemas.microsoft.com/office/drawing/2014/main" id="{61A00440-2F54-412D-9450-91447CCDD6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2073" y="35132"/>
            <a:ext cx="2262909" cy="1008554"/>
          </a:xfrm>
          <a:prstGeom prst="rect">
            <a:avLst/>
          </a:prstGeom>
        </p:spPr>
      </p:pic>
      <p:pic>
        <p:nvPicPr>
          <p:cNvPr id="4098" name="Picture 2" descr="Most Common Environmental Risks and its Economic Implications - Goodera">
            <a:extLst>
              <a:ext uri="{FF2B5EF4-FFF2-40B4-BE49-F238E27FC236}">
                <a16:creationId xmlns="" xmlns:a16="http://schemas.microsoft.com/office/drawing/2014/main" id="{F30F3B62-3ECF-485F-AEE2-168066EFD2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32" y="1154498"/>
            <a:ext cx="6360968" cy="521859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01951282-1A0E-4C49-98C1-ECB9D026C2EB}"/>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spTree>
    <p:extLst>
      <p:ext uri="{BB962C8B-B14F-4D97-AF65-F5344CB8AC3E}">
        <p14:creationId xmlns:p14="http://schemas.microsoft.com/office/powerpoint/2010/main" val="81781365"/>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F31885-F83E-44C0-B9B1-4A774F393C2B}"/>
              </a:ext>
            </a:extLst>
          </p:cNvPr>
          <p:cNvSpPr>
            <a:spLocks noGrp="1"/>
          </p:cNvSpPr>
          <p:nvPr>
            <p:ph type="title"/>
          </p:nvPr>
        </p:nvSpPr>
        <p:spPr>
          <a:xfrm>
            <a:off x="129309" y="147783"/>
            <a:ext cx="8405091" cy="757382"/>
          </a:xfrm>
        </p:spPr>
        <p:txBody>
          <a:bodyPr>
            <a:noAutofit/>
          </a:bodyPr>
          <a:lstStyle/>
          <a:p>
            <a:pPr algn="ctr"/>
            <a:r>
              <a:rPr lang="en-US" sz="3200" dirty="0">
                <a:solidFill>
                  <a:srgbClr val="92D050"/>
                </a:solidFill>
              </a:rPr>
              <a:t>ADVANTAGE OF BIO CAPSULE FOR </a:t>
            </a:r>
            <a:r>
              <a:rPr lang="en-US" sz="3200" dirty="0">
                <a:solidFill>
                  <a:srgbClr val="FF0000"/>
                </a:solidFill>
              </a:rPr>
              <a:t>GOVERNMENT</a:t>
            </a:r>
          </a:p>
        </p:txBody>
      </p:sp>
      <p:sp>
        <p:nvSpPr>
          <p:cNvPr id="3" name="Content Placeholder 2">
            <a:extLst>
              <a:ext uri="{FF2B5EF4-FFF2-40B4-BE49-F238E27FC236}">
                <a16:creationId xmlns="" xmlns:a16="http://schemas.microsoft.com/office/drawing/2014/main" id="{0728602A-F81F-440F-9EDC-AE4253F0F3A5}"/>
              </a:ext>
            </a:extLst>
          </p:cNvPr>
          <p:cNvSpPr>
            <a:spLocks noGrp="1"/>
          </p:cNvSpPr>
          <p:nvPr>
            <p:ph idx="1"/>
          </p:nvPr>
        </p:nvSpPr>
        <p:spPr>
          <a:xfrm>
            <a:off x="1" y="1237673"/>
            <a:ext cx="7056582" cy="5620327"/>
          </a:xfrm>
        </p:spPr>
        <p:txBody>
          <a:bodyPr numCol="2">
            <a:normAutofit fontScale="92500" lnSpcReduction="20000"/>
          </a:bodyPr>
          <a:lstStyle/>
          <a:p>
            <a:pPr lvl="0"/>
            <a:r>
              <a:rPr lang="en-US" sz="1800" dirty="0"/>
              <a:t>Reduction in Input Fertilizers cost to all farmers </a:t>
            </a:r>
          </a:p>
          <a:p>
            <a:pPr marL="109728" lvl="0" indent="0">
              <a:buNone/>
            </a:pPr>
            <a:endParaRPr lang="en-US" sz="1800" dirty="0"/>
          </a:p>
          <a:p>
            <a:pPr lvl="0"/>
            <a:r>
              <a:rPr lang="en-US" sz="1800" dirty="0"/>
              <a:t>Easy to handle and deliver in all regions at very low cost</a:t>
            </a:r>
          </a:p>
          <a:p>
            <a:pPr marL="109728" lvl="0" indent="0">
              <a:buNone/>
            </a:pPr>
            <a:endParaRPr lang="en-US" sz="1800" dirty="0"/>
          </a:p>
          <a:p>
            <a:pPr lvl="0"/>
            <a:r>
              <a:rPr lang="en-US" sz="1800" dirty="0" err="1"/>
              <a:t>Upto</a:t>
            </a:r>
            <a:r>
              <a:rPr lang="en-US" sz="1800" dirty="0"/>
              <a:t> 10% of increase in agricultural output</a:t>
            </a:r>
          </a:p>
          <a:p>
            <a:pPr marL="109728" lvl="0" indent="0">
              <a:buNone/>
            </a:pPr>
            <a:endParaRPr lang="en-US" sz="1800" dirty="0"/>
          </a:p>
          <a:p>
            <a:pPr lvl="0"/>
            <a:r>
              <a:rPr lang="en-US" sz="1800" dirty="0"/>
              <a:t>Increase in conversion of non farming land to farming land</a:t>
            </a:r>
          </a:p>
          <a:p>
            <a:pPr marL="109728" lvl="0" indent="0">
              <a:buNone/>
            </a:pPr>
            <a:endParaRPr lang="en-US" sz="1800" dirty="0"/>
          </a:p>
          <a:p>
            <a:pPr lvl="0"/>
            <a:r>
              <a:rPr lang="en-US" sz="1800" dirty="0"/>
              <a:t>Soil PH &amp; Texture level will be controlled and benefitted </a:t>
            </a:r>
          </a:p>
          <a:p>
            <a:pPr marL="109728" lvl="0" indent="0">
              <a:buNone/>
            </a:pPr>
            <a:endParaRPr lang="en-US" sz="1800" dirty="0"/>
          </a:p>
          <a:p>
            <a:pPr lvl="0"/>
            <a:r>
              <a:rPr lang="en-US" sz="1800" dirty="0"/>
              <a:t>Increase of Organic carbon in Soil</a:t>
            </a:r>
          </a:p>
          <a:p>
            <a:pPr marL="109728" lvl="0" indent="0">
              <a:buNone/>
            </a:pPr>
            <a:endParaRPr lang="en-US" sz="1800" dirty="0"/>
          </a:p>
          <a:p>
            <a:pPr lvl="0"/>
            <a:r>
              <a:rPr lang="en-US" sz="1800" dirty="0"/>
              <a:t>Water pollution due to chemical fertilizers and pesticides will </a:t>
            </a:r>
            <a:r>
              <a:rPr lang="en-US" sz="1800" dirty="0">
                <a:solidFill>
                  <a:schemeClr val="bg1"/>
                </a:solidFill>
              </a:rPr>
              <a:t>decrease</a:t>
            </a:r>
          </a:p>
          <a:p>
            <a:pPr marL="109728" lvl="0" indent="0">
              <a:buNone/>
            </a:pPr>
            <a:endParaRPr lang="en-US" sz="1800" dirty="0"/>
          </a:p>
          <a:p>
            <a:pPr lvl="0"/>
            <a:r>
              <a:rPr lang="en-US" sz="1800" dirty="0"/>
              <a:t>Oxygen percentage in air will increase</a:t>
            </a:r>
          </a:p>
          <a:p>
            <a:pPr marL="109728" lvl="0" indent="0">
              <a:buNone/>
            </a:pPr>
            <a:endParaRPr lang="en-US" sz="1800" dirty="0"/>
          </a:p>
          <a:p>
            <a:pPr lvl="0"/>
            <a:r>
              <a:rPr lang="en-US" sz="1800" dirty="0"/>
              <a:t>Soil water retention will increase</a:t>
            </a:r>
          </a:p>
          <a:p>
            <a:pPr marL="109728" lvl="0" indent="0">
              <a:buNone/>
            </a:pPr>
            <a:endParaRPr lang="en-US" sz="1800" dirty="0"/>
          </a:p>
          <a:p>
            <a:pPr lvl="0"/>
            <a:r>
              <a:rPr lang="en-US" sz="1800" dirty="0"/>
              <a:t>Plants strength and sustainability will be increased</a:t>
            </a:r>
          </a:p>
          <a:p>
            <a:pPr marL="109728" lvl="0" indent="0">
              <a:buNone/>
            </a:pPr>
            <a:endParaRPr lang="en-US" sz="1800" dirty="0"/>
          </a:p>
          <a:p>
            <a:pPr lvl="0"/>
            <a:r>
              <a:rPr lang="en-US" sz="1800" dirty="0"/>
              <a:t>Less damage to crops due to un timely rainfall and other seasonal effects</a:t>
            </a:r>
          </a:p>
          <a:p>
            <a:pPr marL="109728" lvl="0" indent="0">
              <a:buNone/>
            </a:pPr>
            <a:endParaRPr lang="en-US" sz="1800" dirty="0"/>
          </a:p>
          <a:p>
            <a:pPr lvl="0"/>
            <a:r>
              <a:rPr lang="en-US" sz="1800" dirty="0"/>
              <a:t>Food quality will be better due to reduction in chemical fertilizers</a:t>
            </a:r>
          </a:p>
          <a:p>
            <a:pPr marL="109728" lvl="0" indent="0">
              <a:buNone/>
            </a:pPr>
            <a:endParaRPr lang="en-US" sz="1800" dirty="0"/>
          </a:p>
          <a:p>
            <a:pPr lvl="0"/>
            <a:r>
              <a:rPr lang="en-US" sz="1800" dirty="0"/>
              <a:t>No side effects on Animals or reduction in health issues of Animals caused due to chemical fertilizers</a:t>
            </a:r>
          </a:p>
          <a:p>
            <a:pPr marL="109728" indent="0">
              <a:buNone/>
            </a:pPr>
            <a:endParaRPr lang="en-US" dirty="0"/>
          </a:p>
        </p:txBody>
      </p:sp>
      <p:pic>
        <p:nvPicPr>
          <p:cNvPr id="4" name="Picture 3">
            <a:extLst>
              <a:ext uri="{FF2B5EF4-FFF2-40B4-BE49-F238E27FC236}">
                <a16:creationId xmlns="" xmlns:a16="http://schemas.microsoft.com/office/drawing/2014/main" id="{0F30BC7F-0754-4EAD-80A2-DB953C55B9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96581" y="0"/>
            <a:ext cx="2253673" cy="1004437"/>
          </a:xfrm>
          <a:prstGeom prst="rect">
            <a:avLst/>
          </a:prstGeom>
        </p:spPr>
      </p:pic>
      <p:pic>
        <p:nvPicPr>
          <p:cNvPr id="5122" name="Picture 2" descr="Political Clipart Government Official - Transparent Government Icon, HD Png  Download - vhv">
            <a:extLst>
              <a:ext uri="{FF2B5EF4-FFF2-40B4-BE49-F238E27FC236}">
                <a16:creationId xmlns="" xmlns:a16="http://schemas.microsoft.com/office/drawing/2014/main" id="{6EC17BCC-D741-4B1E-9570-3BC5A6BF9D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9194" y="1487055"/>
            <a:ext cx="4822421" cy="423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356446"/>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57B8D5C-22EA-4C1D-87C5-D0BA66443BB3}"/>
              </a:ext>
            </a:extLst>
          </p:cNvPr>
          <p:cNvSpPr>
            <a:spLocks noGrp="1"/>
          </p:cNvSpPr>
          <p:nvPr>
            <p:ph type="title"/>
          </p:nvPr>
        </p:nvSpPr>
        <p:spPr>
          <a:xfrm>
            <a:off x="129310" y="110837"/>
            <a:ext cx="8657020" cy="895927"/>
          </a:xfrm>
        </p:spPr>
        <p:txBody>
          <a:bodyPr>
            <a:noAutofit/>
          </a:bodyPr>
          <a:lstStyle/>
          <a:p>
            <a:pPr algn="ctr"/>
            <a:r>
              <a:rPr lang="en-US" sz="3200" dirty="0">
                <a:solidFill>
                  <a:srgbClr val="FF0000"/>
                </a:solidFill>
              </a:rPr>
              <a:t>ADVANTAGES OF BIO CAPSULE TO </a:t>
            </a:r>
            <a:r>
              <a:rPr lang="en-US" sz="3200" dirty="0">
                <a:solidFill>
                  <a:srgbClr val="0070C0"/>
                </a:solidFill>
              </a:rPr>
              <a:t>FARMERS</a:t>
            </a:r>
          </a:p>
        </p:txBody>
      </p:sp>
      <p:sp>
        <p:nvSpPr>
          <p:cNvPr id="2" name="Content Placeholder 1">
            <a:extLst>
              <a:ext uri="{FF2B5EF4-FFF2-40B4-BE49-F238E27FC236}">
                <a16:creationId xmlns="" xmlns:a16="http://schemas.microsoft.com/office/drawing/2014/main" id="{454D5A6D-9F83-4876-817C-5788FD1E0ECC}"/>
              </a:ext>
            </a:extLst>
          </p:cNvPr>
          <p:cNvSpPr>
            <a:spLocks noGrp="1"/>
          </p:cNvSpPr>
          <p:nvPr>
            <p:ph idx="1"/>
          </p:nvPr>
        </p:nvSpPr>
        <p:spPr>
          <a:xfrm>
            <a:off x="3851565" y="1228436"/>
            <a:ext cx="8293820" cy="5280240"/>
          </a:xfrm>
        </p:spPr>
        <p:txBody>
          <a:bodyPr>
            <a:normAutofit fontScale="77500" lnSpcReduction="20000"/>
          </a:bodyPr>
          <a:lstStyle/>
          <a:p>
            <a:pPr lvl="0"/>
            <a:r>
              <a:rPr lang="en-US" dirty="0"/>
              <a:t>Cost of Input on Fertilizers will decrease up to 10%</a:t>
            </a:r>
          </a:p>
          <a:p>
            <a:pPr marL="109728" lvl="0" indent="0">
              <a:buNone/>
            </a:pPr>
            <a:endParaRPr lang="en-US" dirty="0"/>
          </a:p>
          <a:p>
            <a:pPr lvl="0"/>
            <a:r>
              <a:rPr lang="en-US" dirty="0"/>
              <a:t>Output will increase by at least 10%</a:t>
            </a:r>
          </a:p>
          <a:p>
            <a:pPr marL="109728" lvl="0" indent="0">
              <a:buNone/>
            </a:pPr>
            <a:endParaRPr lang="en-US" dirty="0"/>
          </a:p>
          <a:p>
            <a:pPr lvl="0"/>
            <a:r>
              <a:rPr lang="en-US" dirty="0"/>
              <a:t>Handling and storing of fertilizers cost will decrease</a:t>
            </a:r>
          </a:p>
          <a:p>
            <a:pPr marL="109728" lvl="0" indent="0">
              <a:buNone/>
            </a:pPr>
            <a:endParaRPr lang="en-US" dirty="0"/>
          </a:p>
          <a:p>
            <a:pPr lvl="0"/>
            <a:r>
              <a:rPr lang="en-US" dirty="0"/>
              <a:t>Land overall PH Level, Texture and organic carbon will increase</a:t>
            </a:r>
          </a:p>
          <a:p>
            <a:pPr marL="109728" lvl="0" indent="0">
              <a:buNone/>
            </a:pPr>
            <a:endParaRPr lang="en-US" dirty="0"/>
          </a:p>
          <a:p>
            <a:pPr lvl="0"/>
            <a:r>
              <a:rPr lang="en-US" dirty="0"/>
              <a:t>Less damage to crops due to un timely rainfall and other seasonal effects</a:t>
            </a:r>
          </a:p>
          <a:p>
            <a:pPr marL="109728" lvl="0" indent="0">
              <a:buNone/>
            </a:pPr>
            <a:endParaRPr lang="en-US" dirty="0"/>
          </a:p>
          <a:p>
            <a:pPr lvl="0"/>
            <a:r>
              <a:rPr lang="en-US" dirty="0"/>
              <a:t>No side effects on human body due to Pesticides</a:t>
            </a:r>
          </a:p>
          <a:p>
            <a:pPr marL="109728" lvl="0" indent="0">
              <a:buNone/>
            </a:pPr>
            <a:endParaRPr lang="en-US" dirty="0"/>
          </a:p>
          <a:p>
            <a:pPr lvl="0"/>
            <a:r>
              <a:rPr lang="en-US" dirty="0"/>
              <a:t>Water retention in soil will increase, so less water be required for farming</a:t>
            </a:r>
          </a:p>
          <a:p>
            <a:endParaRPr lang="en-US" dirty="0"/>
          </a:p>
        </p:txBody>
      </p:sp>
      <p:pic>
        <p:nvPicPr>
          <p:cNvPr id="4" name="Picture 3">
            <a:extLst>
              <a:ext uri="{FF2B5EF4-FFF2-40B4-BE49-F238E27FC236}">
                <a16:creationId xmlns="" xmlns:a16="http://schemas.microsoft.com/office/drawing/2014/main" id="{A5F706D1-73A7-4974-933A-5C2E97A37F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88582" y="-7623"/>
            <a:ext cx="2604221" cy="1160672"/>
          </a:xfrm>
          <a:prstGeom prst="rect">
            <a:avLst/>
          </a:prstGeom>
        </p:spPr>
      </p:pic>
      <p:pic>
        <p:nvPicPr>
          <p:cNvPr id="6146" name="Picture 2" descr="Farmer Transparent | PNG All">
            <a:extLst>
              <a:ext uri="{FF2B5EF4-FFF2-40B4-BE49-F238E27FC236}">
                <a16:creationId xmlns="" xmlns:a16="http://schemas.microsoft.com/office/drawing/2014/main" id="{2537DBF1-D76B-45C8-AD61-7B0D16DBE4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5" y="879111"/>
            <a:ext cx="3563123" cy="562956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E939BF58-B1FF-4B53-BC53-DFCC68968F2C}"/>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spTree>
    <p:extLst>
      <p:ext uri="{BB962C8B-B14F-4D97-AF65-F5344CB8AC3E}">
        <p14:creationId xmlns:p14="http://schemas.microsoft.com/office/powerpoint/2010/main" val="2644957308"/>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57B8D5C-22EA-4C1D-87C5-D0BA66443BB3}"/>
              </a:ext>
            </a:extLst>
          </p:cNvPr>
          <p:cNvSpPr>
            <a:spLocks noGrp="1"/>
          </p:cNvSpPr>
          <p:nvPr>
            <p:ph type="title"/>
          </p:nvPr>
        </p:nvSpPr>
        <p:spPr>
          <a:xfrm>
            <a:off x="175492" y="281708"/>
            <a:ext cx="8451272" cy="1107350"/>
          </a:xfrm>
        </p:spPr>
        <p:txBody>
          <a:bodyPr>
            <a:noAutofit/>
          </a:bodyPr>
          <a:lstStyle/>
          <a:p>
            <a:pPr algn="ctr"/>
            <a:r>
              <a:rPr lang="en-US" sz="3200" b="1" dirty="0">
                <a:solidFill>
                  <a:srgbClr val="FF0000"/>
                </a:solidFill>
              </a:rPr>
              <a:t>ADVANTAGES OF BIO CAPSULE TO </a:t>
            </a:r>
            <a:br>
              <a:rPr lang="en-US" sz="3200" b="1" dirty="0">
                <a:solidFill>
                  <a:srgbClr val="FF0000"/>
                </a:solidFill>
              </a:rPr>
            </a:br>
            <a:r>
              <a:rPr lang="en-US" sz="3200" b="1" dirty="0">
                <a:solidFill>
                  <a:srgbClr val="0070C0"/>
                </a:solidFill>
              </a:rPr>
              <a:t>DISTRIBUTORS / DEALERS / RETAILERS</a:t>
            </a:r>
          </a:p>
        </p:txBody>
      </p:sp>
      <p:sp>
        <p:nvSpPr>
          <p:cNvPr id="2" name="Content Placeholder 1">
            <a:extLst>
              <a:ext uri="{FF2B5EF4-FFF2-40B4-BE49-F238E27FC236}">
                <a16:creationId xmlns="" xmlns:a16="http://schemas.microsoft.com/office/drawing/2014/main" id="{454D5A6D-9F83-4876-817C-5788FD1E0ECC}"/>
              </a:ext>
            </a:extLst>
          </p:cNvPr>
          <p:cNvSpPr>
            <a:spLocks noGrp="1"/>
          </p:cNvSpPr>
          <p:nvPr>
            <p:ph idx="1"/>
          </p:nvPr>
        </p:nvSpPr>
        <p:spPr>
          <a:xfrm>
            <a:off x="175491" y="1551709"/>
            <a:ext cx="6548582" cy="5024582"/>
          </a:xfrm>
        </p:spPr>
        <p:txBody>
          <a:bodyPr>
            <a:normAutofit fontScale="55000" lnSpcReduction="20000"/>
          </a:bodyPr>
          <a:lstStyle/>
          <a:p>
            <a:pPr lvl="0"/>
            <a:r>
              <a:rPr lang="en-US" dirty="0"/>
              <a:t>Huge Scope being Patented Technology</a:t>
            </a:r>
          </a:p>
          <a:p>
            <a:pPr marL="109728" lvl="0" indent="0">
              <a:buNone/>
            </a:pPr>
            <a:endParaRPr lang="en-US" dirty="0"/>
          </a:p>
          <a:p>
            <a:pPr lvl="0"/>
            <a:r>
              <a:rPr lang="en-US" dirty="0"/>
              <a:t>Good Margins, less wastage, easy to manage.</a:t>
            </a:r>
          </a:p>
          <a:p>
            <a:pPr marL="109728" lvl="0" indent="0">
              <a:buNone/>
            </a:pPr>
            <a:endParaRPr lang="en-US" dirty="0"/>
          </a:p>
          <a:p>
            <a:pPr lvl="0"/>
            <a:r>
              <a:rPr lang="en-US" dirty="0"/>
              <a:t>Handling and storing of capsules is very low compared to chemical and other bio fertilizers like liquid based or powder based</a:t>
            </a:r>
          </a:p>
          <a:p>
            <a:pPr marL="109728" lvl="0" indent="0">
              <a:buNone/>
            </a:pPr>
            <a:endParaRPr lang="en-US" dirty="0"/>
          </a:p>
          <a:p>
            <a:pPr lvl="0"/>
            <a:r>
              <a:rPr lang="en-US" dirty="0"/>
              <a:t>Bright Future as Bio / Organic is the future of farming, use of chemicals are declining day by day and most of the government are now encouraging farmers for organic farming</a:t>
            </a:r>
          </a:p>
          <a:p>
            <a:pPr marL="109728" lvl="0" indent="0">
              <a:buNone/>
            </a:pPr>
            <a:endParaRPr lang="en-US" dirty="0"/>
          </a:p>
          <a:p>
            <a:pPr lvl="0"/>
            <a:r>
              <a:rPr lang="en-US" dirty="0"/>
              <a:t>Innovative distribution network through Franchising, a proven technique for </a:t>
            </a:r>
            <a:r>
              <a:rPr lang="en-US" dirty="0" err="1"/>
              <a:t>accured</a:t>
            </a:r>
            <a:r>
              <a:rPr lang="en-US" dirty="0"/>
              <a:t> sales network, SIESTO will help your team in developing system for your country</a:t>
            </a:r>
          </a:p>
          <a:p>
            <a:pPr marL="109728" lvl="0" indent="0">
              <a:buNone/>
            </a:pPr>
            <a:endParaRPr lang="en-US" dirty="0"/>
          </a:p>
          <a:p>
            <a:pPr lvl="0"/>
            <a:r>
              <a:rPr lang="en-US" dirty="0"/>
              <a:t>Each Country 1 or 2 distributors subject to geographical strategy, we can also supplied in Private </a:t>
            </a:r>
            <a:r>
              <a:rPr lang="en-US" dirty="0" err="1"/>
              <a:t>lableing</a:t>
            </a:r>
            <a:endParaRPr lang="en-US" dirty="0"/>
          </a:p>
          <a:p>
            <a:pPr marL="109728" lvl="0" indent="0">
              <a:buNone/>
            </a:pPr>
            <a:endParaRPr lang="en-US" dirty="0"/>
          </a:p>
          <a:p>
            <a:pPr lvl="0"/>
            <a:r>
              <a:rPr lang="en-US" dirty="0"/>
              <a:t>Support for Online sale, Government sale, Bulk Sales etc</a:t>
            </a:r>
          </a:p>
          <a:p>
            <a:endParaRPr lang="en-US" dirty="0"/>
          </a:p>
        </p:txBody>
      </p:sp>
      <p:pic>
        <p:nvPicPr>
          <p:cNvPr id="4" name="Picture 3">
            <a:extLst>
              <a:ext uri="{FF2B5EF4-FFF2-40B4-BE49-F238E27FC236}">
                <a16:creationId xmlns="" xmlns:a16="http://schemas.microsoft.com/office/drawing/2014/main" id="{A5F706D1-73A7-4974-933A-5C2E97A37F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56437" y="121087"/>
            <a:ext cx="2484582" cy="1107350"/>
          </a:xfrm>
          <a:prstGeom prst="rect">
            <a:avLst/>
          </a:prstGeom>
        </p:spPr>
      </p:pic>
      <p:pic>
        <p:nvPicPr>
          <p:cNvPr id="7170" name="Picture 2" descr="Manufacturer And Distributor Icon For Business System Stock Illustration -  Download Image Now - iStock">
            <a:extLst>
              <a:ext uri="{FF2B5EF4-FFF2-40B4-BE49-F238E27FC236}">
                <a16:creationId xmlns="" xmlns:a16="http://schemas.microsoft.com/office/drawing/2014/main" id="{BF74B6F2-300C-4E8A-968D-D397999174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01" t="6983" r="2561" b="4966"/>
          <a:stretch/>
        </p:blipFill>
        <p:spPr bwMode="auto">
          <a:xfrm>
            <a:off x="6945745" y="1551709"/>
            <a:ext cx="4895274" cy="4525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127543"/>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2971DE2B-687E-4649-A926-9CD82595C3C6}"/>
              </a:ext>
            </a:extLst>
          </p:cNvPr>
          <p:cNvSpPr>
            <a:spLocks noGrp="1"/>
          </p:cNvSpPr>
          <p:nvPr>
            <p:ph type="title"/>
          </p:nvPr>
        </p:nvSpPr>
        <p:spPr>
          <a:xfrm>
            <a:off x="1846053" y="365126"/>
            <a:ext cx="7444596" cy="915672"/>
          </a:xfrm>
        </p:spPr>
        <p:txBody>
          <a:bodyPr>
            <a:normAutofit/>
          </a:bodyPr>
          <a:lstStyle/>
          <a:p>
            <a:pPr algn="ctr"/>
            <a:r>
              <a:rPr lang="en-US" sz="4400" b="1" dirty="0">
                <a:solidFill>
                  <a:srgbClr val="FF0000"/>
                </a:solidFill>
              </a:rPr>
              <a:t>Hilly Area Benefits</a:t>
            </a:r>
          </a:p>
        </p:txBody>
      </p:sp>
      <p:sp>
        <p:nvSpPr>
          <p:cNvPr id="5" name="Title 3">
            <a:extLst>
              <a:ext uri="{FF2B5EF4-FFF2-40B4-BE49-F238E27FC236}">
                <a16:creationId xmlns="" xmlns:a16="http://schemas.microsoft.com/office/drawing/2014/main" id="{E8569388-892C-4C06-B2CC-A8E75CAF6A75}"/>
              </a:ext>
            </a:extLst>
          </p:cNvPr>
          <p:cNvSpPr txBox="1">
            <a:spLocks/>
          </p:cNvSpPr>
          <p:nvPr/>
        </p:nvSpPr>
        <p:spPr>
          <a:xfrm>
            <a:off x="101600" y="1417638"/>
            <a:ext cx="5329382" cy="5440361"/>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285750" indent="-285750">
              <a:buFont typeface="Arial" panose="020B0604020202020204" pitchFamily="34" charset="0"/>
              <a:buChar char="•"/>
            </a:pPr>
            <a:r>
              <a:rPr lang="en-US" sz="3200" dirty="0">
                <a:solidFill>
                  <a:schemeClr val="tx1"/>
                </a:solidFill>
              </a:rPr>
              <a:t>Easy to transport</a:t>
            </a:r>
          </a:p>
          <a:p>
            <a:pPr marL="285750" indent="-285750">
              <a:buFont typeface="Arial" panose="020B0604020202020204" pitchFamily="34" charset="0"/>
              <a:buChar char="•"/>
            </a:pPr>
            <a:r>
              <a:rPr lang="en-US" sz="3200" dirty="0">
                <a:solidFill>
                  <a:schemeClr val="tx1"/>
                </a:solidFill>
              </a:rPr>
              <a:t>Easy to Apply</a:t>
            </a:r>
          </a:p>
          <a:p>
            <a:pPr marL="285750" indent="-285750">
              <a:buFont typeface="Arial" panose="020B0604020202020204" pitchFamily="34" charset="0"/>
              <a:buChar char="•"/>
            </a:pPr>
            <a:r>
              <a:rPr lang="en-US" sz="3200" dirty="0">
                <a:solidFill>
                  <a:schemeClr val="tx1"/>
                </a:solidFill>
              </a:rPr>
              <a:t>Easy to store</a:t>
            </a:r>
          </a:p>
          <a:p>
            <a:pPr marL="285750" indent="-285750">
              <a:buFont typeface="Arial" panose="020B0604020202020204" pitchFamily="34" charset="0"/>
              <a:buChar char="•"/>
            </a:pPr>
            <a:r>
              <a:rPr lang="en-US" sz="3200" dirty="0">
                <a:solidFill>
                  <a:schemeClr val="tx1"/>
                </a:solidFill>
              </a:rPr>
              <a:t>Easy to carry on foot</a:t>
            </a:r>
          </a:p>
          <a:p>
            <a:pPr marL="285750" indent="-285750">
              <a:buFont typeface="Arial" panose="020B0604020202020204" pitchFamily="34" charset="0"/>
              <a:buChar char="•"/>
            </a:pPr>
            <a:r>
              <a:rPr lang="en-US" sz="3200" dirty="0">
                <a:solidFill>
                  <a:schemeClr val="tx1"/>
                </a:solidFill>
              </a:rPr>
              <a:t>Better results</a:t>
            </a:r>
          </a:p>
          <a:p>
            <a:pPr marL="285750" indent="-285750">
              <a:buFont typeface="Arial" panose="020B0604020202020204" pitchFamily="34" charset="0"/>
              <a:buChar char="•"/>
            </a:pPr>
            <a:r>
              <a:rPr lang="en-US" sz="3200" dirty="0">
                <a:solidFill>
                  <a:schemeClr val="tx1"/>
                </a:solidFill>
              </a:rPr>
              <a:t>Environment friendly</a:t>
            </a:r>
          </a:p>
          <a:p>
            <a:pPr marL="285750" indent="-285750">
              <a:buFont typeface="Arial" panose="020B0604020202020204" pitchFamily="34" charset="0"/>
              <a:buChar char="•"/>
            </a:pPr>
            <a:r>
              <a:rPr lang="en-US" sz="3200" dirty="0">
                <a:solidFill>
                  <a:schemeClr val="tx1"/>
                </a:solidFill>
              </a:rPr>
              <a:t>Reduces wastages of packaging</a:t>
            </a:r>
          </a:p>
          <a:p>
            <a:pPr marL="285750" indent="-285750">
              <a:buFont typeface="Arial" panose="020B0604020202020204" pitchFamily="34" charset="0"/>
              <a:buChar char="•"/>
            </a:pPr>
            <a:r>
              <a:rPr lang="en-US" sz="3200" dirty="0">
                <a:solidFill>
                  <a:schemeClr val="tx1"/>
                </a:solidFill>
              </a:rPr>
              <a:t>Reduced transportation on narrow hilly road </a:t>
            </a:r>
          </a:p>
          <a:p>
            <a:endParaRPr lang="en-US" sz="1800" dirty="0">
              <a:solidFill>
                <a:srgbClr val="FF0000"/>
              </a:solidFill>
            </a:endParaRPr>
          </a:p>
          <a:p>
            <a:pPr marL="285750" indent="-285750">
              <a:buFont typeface="Arial" panose="020B0604020202020204" pitchFamily="34" charset="0"/>
              <a:buChar char="•"/>
            </a:pPr>
            <a:endParaRPr lang="en-US" sz="1800" dirty="0">
              <a:solidFill>
                <a:srgbClr val="FF0000"/>
              </a:solidFill>
            </a:endParaRPr>
          </a:p>
        </p:txBody>
      </p:sp>
      <p:sp>
        <p:nvSpPr>
          <p:cNvPr id="6" name="Title 3">
            <a:extLst>
              <a:ext uri="{FF2B5EF4-FFF2-40B4-BE49-F238E27FC236}">
                <a16:creationId xmlns="" xmlns:a16="http://schemas.microsoft.com/office/drawing/2014/main" id="{3D31218E-28B8-4410-89FD-8FFAF18F2309}"/>
              </a:ext>
            </a:extLst>
          </p:cNvPr>
          <p:cNvSpPr txBox="1">
            <a:spLocks/>
          </p:cNvSpPr>
          <p:nvPr/>
        </p:nvSpPr>
        <p:spPr>
          <a:xfrm>
            <a:off x="6285344" y="1209964"/>
            <a:ext cx="5906656" cy="5648036"/>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a:solidFill>
                <a:srgbClr val="FF0000"/>
              </a:solidFill>
            </a:endParaRPr>
          </a:p>
        </p:txBody>
      </p:sp>
      <p:pic>
        <p:nvPicPr>
          <p:cNvPr id="8" name="Picture 7">
            <a:extLst>
              <a:ext uri="{FF2B5EF4-FFF2-40B4-BE49-F238E27FC236}">
                <a16:creationId xmlns="" xmlns:a16="http://schemas.microsoft.com/office/drawing/2014/main" id="{EB27CC50-D55C-4011-9653-FFF278D5F125}"/>
              </a:ext>
            </a:extLst>
          </p:cNvPr>
          <p:cNvPicPr>
            <a:picLocks noChangeAspect="1"/>
          </p:cNvPicPr>
          <p:nvPr/>
        </p:nvPicPr>
        <p:blipFill rotWithShape="1">
          <a:blip r:embed="rId2">
            <a:extLst>
              <a:ext uri="{28A0092B-C50C-407E-A947-70E740481C1C}">
                <a14:useLocalDpi xmlns:a14="http://schemas.microsoft.com/office/drawing/2010/main" val="0"/>
              </a:ext>
            </a:extLst>
          </a:blip>
          <a:srcRect b="7667"/>
          <a:stretch/>
        </p:blipFill>
        <p:spPr>
          <a:xfrm>
            <a:off x="5245144" y="1417638"/>
            <a:ext cx="6807300" cy="4549053"/>
          </a:xfrm>
          <a:prstGeom prst="rect">
            <a:avLst/>
          </a:prstGeom>
        </p:spPr>
      </p:pic>
      <p:pic>
        <p:nvPicPr>
          <p:cNvPr id="7" name="Picture 6">
            <a:extLst>
              <a:ext uri="{FF2B5EF4-FFF2-40B4-BE49-F238E27FC236}">
                <a16:creationId xmlns="" xmlns:a16="http://schemas.microsoft.com/office/drawing/2014/main" id="{B17996EE-E184-49AB-BEAA-30A4766BF9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2691" y="136398"/>
            <a:ext cx="2567709" cy="1144399"/>
          </a:xfrm>
          <a:prstGeom prst="rect">
            <a:avLst/>
          </a:prstGeom>
        </p:spPr>
      </p:pic>
      <p:sp>
        <p:nvSpPr>
          <p:cNvPr id="9" name="Rectangle 8">
            <a:extLst>
              <a:ext uri="{FF2B5EF4-FFF2-40B4-BE49-F238E27FC236}">
                <a16:creationId xmlns="" xmlns:a16="http://schemas.microsoft.com/office/drawing/2014/main" id="{EB079295-2266-4921-A8CF-BB79BF2A208F}"/>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spTree>
    <p:extLst>
      <p:ext uri="{BB962C8B-B14F-4D97-AF65-F5344CB8AC3E}">
        <p14:creationId xmlns:p14="http://schemas.microsoft.com/office/powerpoint/2010/main" val="3628754202"/>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2971DE2B-687E-4649-A926-9CD82595C3C6}"/>
              </a:ext>
            </a:extLst>
          </p:cNvPr>
          <p:cNvSpPr>
            <a:spLocks noGrp="1"/>
          </p:cNvSpPr>
          <p:nvPr>
            <p:ph type="title"/>
          </p:nvPr>
        </p:nvSpPr>
        <p:spPr>
          <a:xfrm>
            <a:off x="1846053" y="365126"/>
            <a:ext cx="7444596" cy="915672"/>
          </a:xfrm>
        </p:spPr>
        <p:txBody>
          <a:bodyPr>
            <a:normAutofit/>
          </a:bodyPr>
          <a:lstStyle/>
          <a:p>
            <a:pPr algn="ctr"/>
            <a:r>
              <a:rPr lang="en-US" sz="4400" b="1" dirty="0">
                <a:solidFill>
                  <a:srgbClr val="FF0000"/>
                </a:solidFill>
              </a:rPr>
              <a:t>SNOW COVERED FARM LAND</a:t>
            </a:r>
          </a:p>
        </p:txBody>
      </p:sp>
      <p:sp>
        <p:nvSpPr>
          <p:cNvPr id="5" name="Title 3">
            <a:extLst>
              <a:ext uri="{FF2B5EF4-FFF2-40B4-BE49-F238E27FC236}">
                <a16:creationId xmlns="" xmlns:a16="http://schemas.microsoft.com/office/drawing/2014/main" id="{E8569388-892C-4C06-B2CC-A8E75CAF6A75}"/>
              </a:ext>
            </a:extLst>
          </p:cNvPr>
          <p:cNvSpPr txBox="1">
            <a:spLocks/>
          </p:cNvSpPr>
          <p:nvPr/>
        </p:nvSpPr>
        <p:spPr>
          <a:xfrm>
            <a:off x="101600" y="1417638"/>
            <a:ext cx="5329382" cy="5440361"/>
          </a:xfrm>
          <a:prstGeom prst="rect">
            <a:avLst/>
          </a:prstGeom>
        </p:spPr>
        <p:txBody>
          <a:bodyPr vert="horz" rtlCol="0" anchor="ctr">
            <a:normAutofit fontScale="92500" lnSpcReduction="1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285750" indent="-285750">
              <a:buFont typeface="Arial" panose="020B0604020202020204" pitchFamily="34" charset="0"/>
              <a:buChar char="•"/>
            </a:pPr>
            <a:r>
              <a:rPr lang="en-US" sz="3200" dirty="0">
                <a:solidFill>
                  <a:schemeClr val="tx1"/>
                </a:solidFill>
              </a:rPr>
              <a:t>Easy to transport &amp; Store</a:t>
            </a:r>
          </a:p>
          <a:p>
            <a:pPr marL="285750" indent="-285750">
              <a:buFont typeface="Arial" panose="020B0604020202020204" pitchFamily="34" charset="0"/>
              <a:buChar char="•"/>
            </a:pPr>
            <a:r>
              <a:rPr lang="en-US" sz="3200" dirty="0">
                <a:solidFill>
                  <a:schemeClr val="tx1"/>
                </a:solidFill>
              </a:rPr>
              <a:t>Easy to Apply</a:t>
            </a:r>
          </a:p>
          <a:p>
            <a:pPr marL="285750" indent="-285750">
              <a:buFont typeface="Arial" panose="020B0604020202020204" pitchFamily="34" charset="0"/>
              <a:buChar char="•"/>
            </a:pPr>
            <a:r>
              <a:rPr lang="en-US" sz="3200" dirty="0">
                <a:solidFill>
                  <a:schemeClr val="tx1"/>
                </a:solidFill>
              </a:rPr>
              <a:t>Good Shelf Life</a:t>
            </a:r>
          </a:p>
          <a:p>
            <a:pPr marL="285750" indent="-285750">
              <a:buFont typeface="Arial" panose="020B0604020202020204" pitchFamily="34" charset="0"/>
              <a:buChar char="•"/>
            </a:pPr>
            <a:r>
              <a:rPr lang="en-US" sz="3200" dirty="0">
                <a:solidFill>
                  <a:schemeClr val="tx1"/>
                </a:solidFill>
              </a:rPr>
              <a:t>Easy to carry on Small trucks / cars</a:t>
            </a:r>
          </a:p>
          <a:p>
            <a:pPr marL="285750" indent="-285750">
              <a:buFont typeface="Arial" panose="020B0604020202020204" pitchFamily="34" charset="0"/>
              <a:buChar char="•"/>
            </a:pPr>
            <a:r>
              <a:rPr lang="en-US" sz="3200" dirty="0">
                <a:solidFill>
                  <a:schemeClr val="tx1"/>
                </a:solidFill>
              </a:rPr>
              <a:t>Microbes that can sustain Cold Weather</a:t>
            </a:r>
          </a:p>
          <a:p>
            <a:pPr marL="285750" indent="-285750">
              <a:buFont typeface="Arial" panose="020B0604020202020204" pitchFamily="34" charset="0"/>
              <a:buChar char="•"/>
            </a:pPr>
            <a:r>
              <a:rPr lang="en-US" sz="3200" dirty="0">
                <a:solidFill>
                  <a:schemeClr val="tx1"/>
                </a:solidFill>
              </a:rPr>
              <a:t>Microbes that can store more nutrients for Winter’s to pass</a:t>
            </a:r>
          </a:p>
          <a:p>
            <a:pPr marL="285750" indent="-285750">
              <a:buFont typeface="Arial" panose="020B0604020202020204" pitchFamily="34" charset="0"/>
              <a:buChar char="•"/>
            </a:pPr>
            <a:r>
              <a:rPr lang="en-US" sz="3200" dirty="0">
                <a:solidFill>
                  <a:schemeClr val="tx1"/>
                </a:solidFill>
              </a:rPr>
              <a:t>Better results</a:t>
            </a:r>
          </a:p>
          <a:p>
            <a:pPr marL="285750" indent="-285750">
              <a:buFont typeface="Arial" panose="020B0604020202020204" pitchFamily="34" charset="0"/>
              <a:buChar char="•"/>
            </a:pPr>
            <a:r>
              <a:rPr lang="en-US" sz="3200" dirty="0">
                <a:solidFill>
                  <a:schemeClr val="tx1"/>
                </a:solidFill>
              </a:rPr>
              <a:t>Environment friendly</a:t>
            </a:r>
          </a:p>
          <a:p>
            <a:pPr marL="285750" indent="-285750">
              <a:buFont typeface="Arial" panose="020B0604020202020204" pitchFamily="34" charset="0"/>
              <a:buChar char="•"/>
            </a:pPr>
            <a:r>
              <a:rPr lang="en-US" sz="3200" dirty="0">
                <a:solidFill>
                  <a:schemeClr val="tx1"/>
                </a:solidFill>
              </a:rPr>
              <a:t>Reduces wastages of packaging</a:t>
            </a:r>
          </a:p>
          <a:p>
            <a:endParaRPr lang="en-US" sz="1800" dirty="0">
              <a:solidFill>
                <a:srgbClr val="FF0000"/>
              </a:solidFill>
            </a:endParaRPr>
          </a:p>
          <a:p>
            <a:pPr marL="285750" indent="-285750">
              <a:buFont typeface="Arial" panose="020B0604020202020204" pitchFamily="34" charset="0"/>
              <a:buChar char="•"/>
            </a:pPr>
            <a:endParaRPr lang="en-US" sz="1800" dirty="0">
              <a:solidFill>
                <a:srgbClr val="FF0000"/>
              </a:solidFill>
            </a:endParaRPr>
          </a:p>
        </p:txBody>
      </p:sp>
      <p:sp>
        <p:nvSpPr>
          <p:cNvPr id="6" name="Title 3">
            <a:extLst>
              <a:ext uri="{FF2B5EF4-FFF2-40B4-BE49-F238E27FC236}">
                <a16:creationId xmlns="" xmlns:a16="http://schemas.microsoft.com/office/drawing/2014/main" id="{3D31218E-28B8-4410-89FD-8FFAF18F2309}"/>
              </a:ext>
            </a:extLst>
          </p:cNvPr>
          <p:cNvSpPr txBox="1">
            <a:spLocks/>
          </p:cNvSpPr>
          <p:nvPr/>
        </p:nvSpPr>
        <p:spPr>
          <a:xfrm>
            <a:off x="6285344" y="1209964"/>
            <a:ext cx="5906656" cy="5648036"/>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a:solidFill>
                <a:srgbClr val="FF0000"/>
              </a:solidFill>
            </a:endParaRPr>
          </a:p>
        </p:txBody>
      </p:sp>
      <p:pic>
        <p:nvPicPr>
          <p:cNvPr id="7" name="Picture 6">
            <a:extLst>
              <a:ext uri="{FF2B5EF4-FFF2-40B4-BE49-F238E27FC236}">
                <a16:creationId xmlns="" xmlns:a16="http://schemas.microsoft.com/office/drawing/2014/main" id="{B17996EE-E184-49AB-BEAA-30A4766BF9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2691" y="136398"/>
            <a:ext cx="2567709" cy="1144399"/>
          </a:xfrm>
          <a:prstGeom prst="rect">
            <a:avLst/>
          </a:prstGeom>
        </p:spPr>
      </p:pic>
      <p:sp>
        <p:nvSpPr>
          <p:cNvPr id="9" name="Rectangle 8">
            <a:extLst>
              <a:ext uri="{FF2B5EF4-FFF2-40B4-BE49-F238E27FC236}">
                <a16:creationId xmlns="" xmlns:a16="http://schemas.microsoft.com/office/drawing/2014/main" id="{EB079295-2266-4921-A8CF-BB79BF2A208F}"/>
              </a:ext>
            </a:extLst>
          </p:cNvPr>
          <p:cNvSpPr/>
          <p:nvPr/>
        </p:nvSpPr>
        <p:spPr>
          <a:xfrm>
            <a:off x="0" y="6534834"/>
            <a:ext cx="12191999" cy="307777"/>
          </a:xfrm>
          <a:prstGeom prst="rect">
            <a:avLst/>
          </a:prstGeom>
        </p:spPr>
        <p:txBody>
          <a:bodyPr wrap="square">
            <a:spAutoFit/>
          </a:bodyPr>
          <a:lstStyle/>
          <a:p>
            <a:pPr algn="ctr"/>
            <a:r>
              <a:rPr lang="en-US" sz="1400" b="1" dirty="0">
                <a:hlinkClick r:id="rId3">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4">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44034" name="Picture 2" descr="Countdown to Christmas - Illinois Central College">
            <a:extLst>
              <a:ext uri="{FF2B5EF4-FFF2-40B4-BE49-F238E27FC236}">
                <a16:creationId xmlns="" xmlns:a16="http://schemas.microsoft.com/office/drawing/2014/main" id="{F8C5F7A8-1384-46E6-A8E3-AE153BE8E7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7003" y="1725734"/>
            <a:ext cx="6556077" cy="4097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648775"/>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2971DE2B-687E-4649-A926-9CD82595C3C6}"/>
              </a:ext>
            </a:extLst>
          </p:cNvPr>
          <p:cNvSpPr>
            <a:spLocks noGrp="1"/>
          </p:cNvSpPr>
          <p:nvPr>
            <p:ph type="title"/>
          </p:nvPr>
        </p:nvSpPr>
        <p:spPr>
          <a:xfrm>
            <a:off x="1846053" y="365126"/>
            <a:ext cx="7444596" cy="915672"/>
          </a:xfrm>
        </p:spPr>
        <p:txBody>
          <a:bodyPr>
            <a:normAutofit/>
          </a:bodyPr>
          <a:lstStyle/>
          <a:p>
            <a:pPr algn="ctr"/>
            <a:r>
              <a:rPr lang="en-US" b="1" dirty="0">
                <a:solidFill>
                  <a:srgbClr val="FF0000"/>
                </a:solidFill>
              </a:rPr>
              <a:t>DESERT FARMING </a:t>
            </a:r>
            <a:r>
              <a:rPr lang="en-US" sz="4400" b="1" dirty="0">
                <a:solidFill>
                  <a:srgbClr val="FF0000"/>
                </a:solidFill>
              </a:rPr>
              <a:t>LAND</a:t>
            </a:r>
          </a:p>
        </p:txBody>
      </p:sp>
      <p:sp>
        <p:nvSpPr>
          <p:cNvPr id="5" name="Title 3">
            <a:extLst>
              <a:ext uri="{FF2B5EF4-FFF2-40B4-BE49-F238E27FC236}">
                <a16:creationId xmlns="" xmlns:a16="http://schemas.microsoft.com/office/drawing/2014/main" id="{E8569388-892C-4C06-B2CC-A8E75CAF6A75}"/>
              </a:ext>
            </a:extLst>
          </p:cNvPr>
          <p:cNvSpPr txBox="1">
            <a:spLocks/>
          </p:cNvSpPr>
          <p:nvPr/>
        </p:nvSpPr>
        <p:spPr>
          <a:xfrm>
            <a:off x="101600" y="1417639"/>
            <a:ext cx="5175892" cy="5075236"/>
          </a:xfrm>
          <a:prstGeom prst="rect">
            <a:avLst/>
          </a:prstGeom>
        </p:spPr>
        <p:txBody>
          <a:bodyPr vert="horz" rtlCol="0" anchor="ctr">
            <a:normAutofit fontScale="77500" lnSpcReduction="2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285750" indent="-285750">
              <a:buFont typeface="Arial" panose="020B0604020202020204" pitchFamily="34" charset="0"/>
              <a:buChar char="•"/>
            </a:pPr>
            <a:r>
              <a:rPr lang="en-US" sz="3200" dirty="0">
                <a:solidFill>
                  <a:schemeClr val="tx1"/>
                </a:solidFill>
              </a:rPr>
              <a:t>Easy to transport &amp; Store</a:t>
            </a:r>
          </a:p>
          <a:p>
            <a:pPr marL="285750" indent="-285750">
              <a:buFont typeface="Arial" panose="020B0604020202020204" pitchFamily="34" charset="0"/>
              <a:buChar char="•"/>
            </a:pPr>
            <a:r>
              <a:rPr lang="en-US" sz="3200" dirty="0">
                <a:solidFill>
                  <a:schemeClr val="tx1"/>
                </a:solidFill>
              </a:rPr>
              <a:t>Easy to Apply</a:t>
            </a:r>
          </a:p>
          <a:p>
            <a:pPr marL="285750" indent="-285750">
              <a:buFont typeface="Arial" panose="020B0604020202020204" pitchFamily="34" charset="0"/>
              <a:buChar char="•"/>
            </a:pPr>
            <a:r>
              <a:rPr lang="en-US" sz="3200" dirty="0">
                <a:solidFill>
                  <a:schemeClr val="tx1"/>
                </a:solidFill>
              </a:rPr>
              <a:t>Good Shelf Life</a:t>
            </a:r>
          </a:p>
          <a:p>
            <a:pPr marL="285750" indent="-285750">
              <a:buFont typeface="Arial" panose="020B0604020202020204" pitchFamily="34" charset="0"/>
              <a:buChar char="•"/>
            </a:pPr>
            <a:r>
              <a:rPr lang="en-US" sz="3200" dirty="0">
                <a:solidFill>
                  <a:schemeClr val="tx1"/>
                </a:solidFill>
              </a:rPr>
              <a:t>Easy to carry on Small trucks / cars</a:t>
            </a:r>
          </a:p>
          <a:p>
            <a:pPr marL="285750" indent="-285750">
              <a:buFont typeface="Arial" panose="020B0604020202020204" pitchFamily="34" charset="0"/>
              <a:buChar char="•"/>
            </a:pPr>
            <a:r>
              <a:rPr lang="en-US" sz="3200" dirty="0">
                <a:solidFill>
                  <a:schemeClr val="tx1"/>
                </a:solidFill>
              </a:rPr>
              <a:t>Microbes that can sustain hot and dry climate</a:t>
            </a:r>
          </a:p>
          <a:p>
            <a:pPr marL="285750" indent="-285750">
              <a:buFont typeface="Arial" panose="020B0604020202020204" pitchFamily="34" charset="0"/>
              <a:buChar char="•"/>
            </a:pPr>
            <a:r>
              <a:rPr lang="en-US" sz="3200" dirty="0">
                <a:solidFill>
                  <a:schemeClr val="tx1"/>
                </a:solidFill>
              </a:rPr>
              <a:t>Microbes that can store more nutrients with less water</a:t>
            </a:r>
          </a:p>
          <a:p>
            <a:pPr marL="285750" indent="-285750">
              <a:buFont typeface="Arial" panose="020B0604020202020204" pitchFamily="34" charset="0"/>
              <a:buChar char="•"/>
            </a:pPr>
            <a:r>
              <a:rPr lang="en-US" sz="3200" dirty="0">
                <a:solidFill>
                  <a:schemeClr val="tx1"/>
                </a:solidFill>
              </a:rPr>
              <a:t>Increases water retention in soil</a:t>
            </a:r>
          </a:p>
          <a:p>
            <a:pPr marL="285750" indent="-285750">
              <a:buFont typeface="Arial" panose="020B0604020202020204" pitchFamily="34" charset="0"/>
              <a:buChar char="•"/>
            </a:pPr>
            <a:r>
              <a:rPr lang="en-US" sz="3200" dirty="0">
                <a:solidFill>
                  <a:schemeClr val="tx1"/>
                </a:solidFill>
              </a:rPr>
              <a:t>Helps plant sustain in harsh conditions</a:t>
            </a:r>
          </a:p>
          <a:p>
            <a:pPr marL="285750" indent="-285750">
              <a:buFont typeface="Arial" panose="020B0604020202020204" pitchFamily="34" charset="0"/>
              <a:buChar char="•"/>
            </a:pPr>
            <a:r>
              <a:rPr lang="en-US" sz="3200" dirty="0">
                <a:solidFill>
                  <a:schemeClr val="tx1"/>
                </a:solidFill>
              </a:rPr>
              <a:t>Converts sand into fertile soil</a:t>
            </a:r>
          </a:p>
          <a:p>
            <a:pPr marL="285750" indent="-285750">
              <a:buFont typeface="Arial" panose="020B0604020202020204" pitchFamily="34" charset="0"/>
              <a:buChar char="•"/>
            </a:pPr>
            <a:r>
              <a:rPr lang="en-US" sz="3200" dirty="0">
                <a:solidFill>
                  <a:schemeClr val="tx1"/>
                </a:solidFill>
              </a:rPr>
              <a:t>Economical then other alternatives</a:t>
            </a:r>
          </a:p>
          <a:p>
            <a:pPr marL="285750" indent="-285750">
              <a:buFont typeface="Arial" panose="020B0604020202020204" pitchFamily="34" charset="0"/>
              <a:buChar char="•"/>
            </a:pPr>
            <a:r>
              <a:rPr lang="en-US" sz="3200" dirty="0">
                <a:solidFill>
                  <a:schemeClr val="tx1"/>
                </a:solidFill>
              </a:rPr>
              <a:t>Better results</a:t>
            </a:r>
          </a:p>
          <a:p>
            <a:pPr marL="285750" indent="-285750">
              <a:buFont typeface="Arial" panose="020B0604020202020204" pitchFamily="34" charset="0"/>
              <a:buChar char="•"/>
            </a:pPr>
            <a:r>
              <a:rPr lang="en-US" sz="3200" dirty="0">
                <a:solidFill>
                  <a:schemeClr val="tx1"/>
                </a:solidFill>
              </a:rPr>
              <a:t>Environment friendly</a:t>
            </a:r>
          </a:p>
          <a:p>
            <a:pPr marL="285750" indent="-285750">
              <a:buFont typeface="Arial" panose="020B0604020202020204" pitchFamily="34" charset="0"/>
              <a:buChar char="•"/>
            </a:pPr>
            <a:r>
              <a:rPr lang="en-US" sz="3200" dirty="0">
                <a:solidFill>
                  <a:schemeClr val="tx1"/>
                </a:solidFill>
              </a:rPr>
              <a:t>Reduces wastages of packaging</a:t>
            </a:r>
          </a:p>
          <a:p>
            <a:endParaRPr lang="en-US" sz="1800" dirty="0">
              <a:solidFill>
                <a:srgbClr val="FF0000"/>
              </a:solidFill>
            </a:endParaRPr>
          </a:p>
          <a:p>
            <a:pPr marL="285750" indent="-285750">
              <a:buFont typeface="Arial" panose="020B0604020202020204" pitchFamily="34" charset="0"/>
              <a:buChar char="•"/>
            </a:pPr>
            <a:endParaRPr lang="en-US" sz="1800" dirty="0">
              <a:solidFill>
                <a:srgbClr val="FF0000"/>
              </a:solidFill>
            </a:endParaRPr>
          </a:p>
        </p:txBody>
      </p:sp>
      <p:sp>
        <p:nvSpPr>
          <p:cNvPr id="6" name="Title 3">
            <a:extLst>
              <a:ext uri="{FF2B5EF4-FFF2-40B4-BE49-F238E27FC236}">
                <a16:creationId xmlns="" xmlns:a16="http://schemas.microsoft.com/office/drawing/2014/main" id="{3D31218E-28B8-4410-89FD-8FFAF18F2309}"/>
              </a:ext>
            </a:extLst>
          </p:cNvPr>
          <p:cNvSpPr txBox="1">
            <a:spLocks/>
          </p:cNvSpPr>
          <p:nvPr/>
        </p:nvSpPr>
        <p:spPr>
          <a:xfrm>
            <a:off x="6285344" y="1209964"/>
            <a:ext cx="5906656" cy="5648036"/>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a:solidFill>
                <a:srgbClr val="FF0000"/>
              </a:solidFill>
            </a:endParaRPr>
          </a:p>
        </p:txBody>
      </p:sp>
      <p:pic>
        <p:nvPicPr>
          <p:cNvPr id="7" name="Picture 6">
            <a:extLst>
              <a:ext uri="{FF2B5EF4-FFF2-40B4-BE49-F238E27FC236}">
                <a16:creationId xmlns="" xmlns:a16="http://schemas.microsoft.com/office/drawing/2014/main" id="{B17996EE-E184-49AB-BEAA-30A4766BF9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2691" y="136398"/>
            <a:ext cx="2567709" cy="1144399"/>
          </a:xfrm>
          <a:prstGeom prst="rect">
            <a:avLst/>
          </a:prstGeom>
        </p:spPr>
      </p:pic>
      <p:sp>
        <p:nvSpPr>
          <p:cNvPr id="9" name="Rectangle 8">
            <a:extLst>
              <a:ext uri="{FF2B5EF4-FFF2-40B4-BE49-F238E27FC236}">
                <a16:creationId xmlns="" xmlns:a16="http://schemas.microsoft.com/office/drawing/2014/main" id="{EB079295-2266-4921-A8CF-BB79BF2A208F}"/>
              </a:ext>
            </a:extLst>
          </p:cNvPr>
          <p:cNvSpPr/>
          <p:nvPr/>
        </p:nvSpPr>
        <p:spPr>
          <a:xfrm>
            <a:off x="0" y="6534834"/>
            <a:ext cx="12191999" cy="307777"/>
          </a:xfrm>
          <a:prstGeom prst="rect">
            <a:avLst/>
          </a:prstGeom>
        </p:spPr>
        <p:txBody>
          <a:bodyPr wrap="square">
            <a:spAutoFit/>
          </a:bodyPr>
          <a:lstStyle/>
          <a:p>
            <a:pPr algn="ctr"/>
            <a:r>
              <a:rPr lang="en-US" sz="1400" b="1" dirty="0">
                <a:hlinkClick r:id="rId3">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4">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45058" name="Picture 2" descr="Ben-Gurion University, Bayer and Netafim to c | EurekAlert!">
            <a:extLst>
              <a:ext uri="{FF2B5EF4-FFF2-40B4-BE49-F238E27FC236}">
                <a16:creationId xmlns="" xmlns:a16="http://schemas.microsoft.com/office/drawing/2014/main" id="{D08B5338-D2E0-44FC-B7F0-C0FD94CD57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9092" y="1417637"/>
            <a:ext cx="6711308" cy="4474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704246"/>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2971DE2B-687E-4649-A926-9CD82595C3C6}"/>
              </a:ext>
            </a:extLst>
          </p:cNvPr>
          <p:cNvSpPr>
            <a:spLocks noGrp="1"/>
          </p:cNvSpPr>
          <p:nvPr>
            <p:ph type="title"/>
          </p:nvPr>
        </p:nvSpPr>
        <p:spPr>
          <a:xfrm>
            <a:off x="1561381" y="365125"/>
            <a:ext cx="7737894" cy="1052513"/>
          </a:xfrm>
        </p:spPr>
        <p:txBody>
          <a:bodyPr>
            <a:normAutofit/>
          </a:bodyPr>
          <a:lstStyle/>
          <a:p>
            <a:pPr algn="ctr"/>
            <a:r>
              <a:rPr lang="en-US" sz="4400" b="1" dirty="0">
                <a:solidFill>
                  <a:srgbClr val="FF0000"/>
                </a:solidFill>
              </a:rPr>
              <a:t>SMALL ISLANDS FARMS / FOREST</a:t>
            </a:r>
          </a:p>
        </p:txBody>
      </p:sp>
      <p:sp>
        <p:nvSpPr>
          <p:cNvPr id="5" name="Title 3">
            <a:extLst>
              <a:ext uri="{FF2B5EF4-FFF2-40B4-BE49-F238E27FC236}">
                <a16:creationId xmlns="" xmlns:a16="http://schemas.microsoft.com/office/drawing/2014/main" id="{E8569388-892C-4C06-B2CC-A8E75CAF6A75}"/>
              </a:ext>
            </a:extLst>
          </p:cNvPr>
          <p:cNvSpPr txBox="1">
            <a:spLocks/>
          </p:cNvSpPr>
          <p:nvPr/>
        </p:nvSpPr>
        <p:spPr>
          <a:xfrm>
            <a:off x="101600" y="1417638"/>
            <a:ext cx="4901721" cy="5117197"/>
          </a:xfrm>
          <a:prstGeom prst="rect">
            <a:avLst/>
          </a:prstGeom>
        </p:spPr>
        <p:txBody>
          <a:bodyPr vert="horz" rtlCol="0" anchor="ctr">
            <a:normAutofit fontScale="92500" lnSpcReduction="1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285750" indent="-285750">
              <a:buFont typeface="Arial" panose="020B0604020202020204" pitchFamily="34" charset="0"/>
              <a:buChar char="•"/>
            </a:pPr>
            <a:r>
              <a:rPr lang="en-US" sz="3200" dirty="0">
                <a:solidFill>
                  <a:schemeClr val="tx1"/>
                </a:solidFill>
              </a:rPr>
              <a:t>Easy to transport &amp; Handle</a:t>
            </a:r>
          </a:p>
          <a:p>
            <a:pPr marL="285750" indent="-285750">
              <a:buFont typeface="Arial" panose="020B0604020202020204" pitchFamily="34" charset="0"/>
              <a:buChar char="•"/>
            </a:pPr>
            <a:r>
              <a:rPr lang="en-US" sz="3200" dirty="0">
                <a:solidFill>
                  <a:schemeClr val="tx1"/>
                </a:solidFill>
              </a:rPr>
              <a:t>Easy Application</a:t>
            </a:r>
          </a:p>
          <a:p>
            <a:pPr marL="285750" indent="-285750">
              <a:buFont typeface="Arial" panose="020B0604020202020204" pitchFamily="34" charset="0"/>
              <a:buChar char="•"/>
            </a:pPr>
            <a:r>
              <a:rPr lang="en-US" sz="3200" dirty="0">
                <a:solidFill>
                  <a:schemeClr val="tx1"/>
                </a:solidFill>
              </a:rPr>
              <a:t>Easy to store</a:t>
            </a:r>
          </a:p>
          <a:p>
            <a:pPr marL="285750" indent="-285750">
              <a:buFont typeface="Arial" panose="020B0604020202020204" pitchFamily="34" charset="0"/>
              <a:buChar char="•"/>
            </a:pPr>
            <a:r>
              <a:rPr lang="en-US" sz="3200" dirty="0">
                <a:solidFill>
                  <a:schemeClr val="tx1"/>
                </a:solidFill>
              </a:rPr>
              <a:t>Good Shelf Life</a:t>
            </a:r>
          </a:p>
          <a:p>
            <a:pPr marL="285750" indent="-285750">
              <a:buFont typeface="Arial" panose="020B0604020202020204" pitchFamily="34" charset="0"/>
              <a:buChar char="•"/>
            </a:pPr>
            <a:r>
              <a:rPr lang="en-US" sz="3200" dirty="0">
                <a:solidFill>
                  <a:schemeClr val="tx1"/>
                </a:solidFill>
              </a:rPr>
              <a:t>Easy to carry on boat / sea planes</a:t>
            </a:r>
          </a:p>
          <a:p>
            <a:pPr marL="285750" indent="-285750">
              <a:buFont typeface="Arial" panose="020B0604020202020204" pitchFamily="34" charset="0"/>
              <a:buChar char="•"/>
            </a:pPr>
            <a:r>
              <a:rPr lang="en-US" sz="3200" dirty="0">
                <a:solidFill>
                  <a:schemeClr val="tx1"/>
                </a:solidFill>
              </a:rPr>
              <a:t>Better results</a:t>
            </a:r>
          </a:p>
          <a:p>
            <a:pPr marL="285750" indent="-285750">
              <a:buFont typeface="Arial" panose="020B0604020202020204" pitchFamily="34" charset="0"/>
              <a:buChar char="•"/>
            </a:pPr>
            <a:r>
              <a:rPr lang="en-US" sz="3200" dirty="0">
                <a:solidFill>
                  <a:schemeClr val="tx1"/>
                </a:solidFill>
              </a:rPr>
              <a:t>Environment friendly</a:t>
            </a:r>
          </a:p>
          <a:p>
            <a:pPr marL="285750" indent="-285750">
              <a:buFont typeface="Arial" panose="020B0604020202020204" pitchFamily="34" charset="0"/>
              <a:buChar char="•"/>
            </a:pPr>
            <a:r>
              <a:rPr lang="en-US" sz="3200" dirty="0">
                <a:solidFill>
                  <a:schemeClr val="tx1"/>
                </a:solidFill>
              </a:rPr>
              <a:t>Reduces wastages of packaging</a:t>
            </a:r>
          </a:p>
          <a:p>
            <a:pPr marL="285750" indent="-285750">
              <a:buFont typeface="Arial" panose="020B0604020202020204" pitchFamily="34" charset="0"/>
              <a:buChar char="•"/>
            </a:pPr>
            <a:r>
              <a:rPr lang="en-US" sz="3200" dirty="0">
                <a:solidFill>
                  <a:schemeClr val="tx1"/>
                </a:solidFill>
              </a:rPr>
              <a:t>Reduced transportation to remote islands</a:t>
            </a:r>
          </a:p>
          <a:p>
            <a:endParaRPr lang="en-US" sz="1800" dirty="0">
              <a:solidFill>
                <a:srgbClr val="FF0000"/>
              </a:solidFill>
            </a:endParaRPr>
          </a:p>
          <a:p>
            <a:pPr marL="285750" indent="-285750">
              <a:buFont typeface="Arial" panose="020B0604020202020204" pitchFamily="34" charset="0"/>
              <a:buChar char="•"/>
            </a:pPr>
            <a:endParaRPr lang="en-US" sz="1800" dirty="0">
              <a:solidFill>
                <a:srgbClr val="FF0000"/>
              </a:solidFill>
            </a:endParaRPr>
          </a:p>
        </p:txBody>
      </p:sp>
      <p:sp>
        <p:nvSpPr>
          <p:cNvPr id="6" name="Title 3">
            <a:extLst>
              <a:ext uri="{FF2B5EF4-FFF2-40B4-BE49-F238E27FC236}">
                <a16:creationId xmlns="" xmlns:a16="http://schemas.microsoft.com/office/drawing/2014/main" id="{3D31218E-28B8-4410-89FD-8FFAF18F2309}"/>
              </a:ext>
            </a:extLst>
          </p:cNvPr>
          <p:cNvSpPr txBox="1">
            <a:spLocks/>
          </p:cNvSpPr>
          <p:nvPr/>
        </p:nvSpPr>
        <p:spPr>
          <a:xfrm>
            <a:off x="6285344" y="1209964"/>
            <a:ext cx="5906656" cy="5648036"/>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a:solidFill>
                <a:srgbClr val="FF0000"/>
              </a:solidFill>
            </a:endParaRPr>
          </a:p>
        </p:txBody>
      </p:sp>
      <p:pic>
        <p:nvPicPr>
          <p:cNvPr id="7" name="Picture 6">
            <a:extLst>
              <a:ext uri="{FF2B5EF4-FFF2-40B4-BE49-F238E27FC236}">
                <a16:creationId xmlns="" xmlns:a16="http://schemas.microsoft.com/office/drawing/2014/main" id="{B17996EE-E184-49AB-BEAA-30A4766BF9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2691" y="136398"/>
            <a:ext cx="2567709" cy="1144399"/>
          </a:xfrm>
          <a:prstGeom prst="rect">
            <a:avLst/>
          </a:prstGeom>
        </p:spPr>
      </p:pic>
      <p:sp>
        <p:nvSpPr>
          <p:cNvPr id="9" name="Rectangle 8">
            <a:extLst>
              <a:ext uri="{FF2B5EF4-FFF2-40B4-BE49-F238E27FC236}">
                <a16:creationId xmlns="" xmlns:a16="http://schemas.microsoft.com/office/drawing/2014/main" id="{EB079295-2266-4921-A8CF-BB79BF2A208F}"/>
              </a:ext>
            </a:extLst>
          </p:cNvPr>
          <p:cNvSpPr/>
          <p:nvPr/>
        </p:nvSpPr>
        <p:spPr>
          <a:xfrm>
            <a:off x="0" y="6534834"/>
            <a:ext cx="12191999" cy="307777"/>
          </a:xfrm>
          <a:prstGeom prst="rect">
            <a:avLst/>
          </a:prstGeom>
        </p:spPr>
        <p:txBody>
          <a:bodyPr wrap="square">
            <a:spAutoFit/>
          </a:bodyPr>
          <a:lstStyle/>
          <a:p>
            <a:pPr algn="ctr"/>
            <a:r>
              <a:rPr lang="en-US" sz="1400" b="1" dirty="0">
                <a:hlinkClick r:id="rId3">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4">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36866" name="Picture 2" descr="Private Islands for rent - Baron Island - Spain - Europe: Mediterranean">
            <a:extLst>
              <a:ext uri="{FF2B5EF4-FFF2-40B4-BE49-F238E27FC236}">
                <a16:creationId xmlns="" xmlns:a16="http://schemas.microsoft.com/office/drawing/2014/main" id="{E62972E8-F17A-46F1-BC70-35CCB280BA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7186" y="1564278"/>
            <a:ext cx="6780189" cy="4560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739282"/>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2971DE2B-687E-4649-A926-9CD82595C3C6}"/>
              </a:ext>
            </a:extLst>
          </p:cNvPr>
          <p:cNvSpPr>
            <a:spLocks noGrp="1"/>
          </p:cNvSpPr>
          <p:nvPr>
            <p:ph type="title"/>
          </p:nvPr>
        </p:nvSpPr>
        <p:spPr>
          <a:xfrm>
            <a:off x="1561381" y="365126"/>
            <a:ext cx="7737894" cy="915672"/>
          </a:xfrm>
        </p:spPr>
        <p:txBody>
          <a:bodyPr>
            <a:normAutofit/>
          </a:bodyPr>
          <a:lstStyle/>
          <a:p>
            <a:pPr algn="ctr"/>
            <a:r>
              <a:rPr lang="en-US" sz="4400" b="1" dirty="0">
                <a:solidFill>
                  <a:srgbClr val="FF0000"/>
                </a:solidFill>
              </a:rPr>
              <a:t>LAND LOCKED COUNTRIES</a:t>
            </a:r>
          </a:p>
        </p:txBody>
      </p:sp>
      <p:sp>
        <p:nvSpPr>
          <p:cNvPr id="5" name="Title 3">
            <a:extLst>
              <a:ext uri="{FF2B5EF4-FFF2-40B4-BE49-F238E27FC236}">
                <a16:creationId xmlns="" xmlns:a16="http://schemas.microsoft.com/office/drawing/2014/main" id="{E8569388-892C-4C06-B2CC-A8E75CAF6A75}"/>
              </a:ext>
            </a:extLst>
          </p:cNvPr>
          <p:cNvSpPr txBox="1">
            <a:spLocks/>
          </p:cNvSpPr>
          <p:nvPr/>
        </p:nvSpPr>
        <p:spPr>
          <a:xfrm>
            <a:off x="101600" y="1417639"/>
            <a:ext cx="4901721" cy="5117196"/>
          </a:xfrm>
          <a:prstGeom prst="rect">
            <a:avLst/>
          </a:prstGeom>
        </p:spPr>
        <p:txBody>
          <a:bodyPr vert="horz" rtlCol="0" anchor="ctr">
            <a:normAutofit fontScale="92500" lnSpcReduction="1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285750" indent="-285750">
              <a:buFont typeface="Arial" panose="020B0604020202020204" pitchFamily="34" charset="0"/>
              <a:buChar char="•"/>
            </a:pPr>
            <a:r>
              <a:rPr lang="en-US" sz="3200" dirty="0">
                <a:solidFill>
                  <a:schemeClr val="tx1"/>
                </a:solidFill>
              </a:rPr>
              <a:t>Easy to transport &amp; Handle</a:t>
            </a:r>
          </a:p>
          <a:p>
            <a:pPr marL="285750" indent="-285750">
              <a:buFont typeface="Arial" panose="020B0604020202020204" pitchFamily="34" charset="0"/>
              <a:buChar char="•"/>
            </a:pPr>
            <a:r>
              <a:rPr lang="en-US" sz="3200" dirty="0">
                <a:solidFill>
                  <a:schemeClr val="tx1"/>
                </a:solidFill>
              </a:rPr>
              <a:t>Easy Application</a:t>
            </a:r>
          </a:p>
          <a:p>
            <a:pPr marL="285750" indent="-285750">
              <a:buFont typeface="Arial" panose="020B0604020202020204" pitchFamily="34" charset="0"/>
              <a:buChar char="•"/>
            </a:pPr>
            <a:r>
              <a:rPr lang="en-US" sz="3200" dirty="0">
                <a:solidFill>
                  <a:schemeClr val="tx1"/>
                </a:solidFill>
              </a:rPr>
              <a:t>Easy to store</a:t>
            </a:r>
          </a:p>
          <a:p>
            <a:pPr marL="285750" indent="-285750">
              <a:buFont typeface="Arial" panose="020B0604020202020204" pitchFamily="34" charset="0"/>
              <a:buChar char="•"/>
            </a:pPr>
            <a:r>
              <a:rPr lang="en-US" sz="3200" dirty="0">
                <a:solidFill>
                  <a:schemeClr val="tx1"/>
                </a:solidFill>
              </a:rPr>
              <a:t>Good Shelf Life</a:t>
            </a:r>
          </a:p>
          <a:p>
            <a:pPr marL="285750" indent="-285750">
              <a:buFont typeface="Arial" panose="020B0604020202020204" pitchFamily="34" charset="0"/>
              <a:buChar char="•"/>
            </a:pPr>
            <a:r>
              <a:rPr lang="en-US" sz="3200" dirty="0">
                <a:solidFill>
                  <a:schemeClr val="tx1"/>
                </a:solidFill>
              </a:rPr>
              <a:t>Easy to carry small Planes / small trucks</a:t>
            </a:r>
          </a:p>
          <a:p>
            <a:pPr marL="285750" indent="-285750">
              <a:buFont typeface="Arial" panose="020B0604020202020204" pitchFamily="34" charset="0"/>
              <a:buChar char="•"/>
            </a:pPr>
            <a:r>
              <a:rPr lang="en-US" sz="3200" dirty="0">
                <a:solidFill>
                  <a:schemeClr val="tx1"/>
                </a:solidFill>
              </a:rPr>
              <a:t>Better results</a:t>
            </a:r>
          </a:p>
          <a:p>
            <a:pPr marL="285750" indent="-285750">
              <a:buFont typeface="Arial" panose="020B0604020202020204" pitchFamily="34" charset="0"/>
              <a:buChar char="•"/>
            </a:pPr>
            <a:r>
              <a:rPr lang="en-US" sz="3200" dirty="0">
                <a:solidFill>
                  <a:schemeClr val="tx1"/>
                </a:solidFill>
              </a:rPr>
              <a:t>Environment friendly</a:t>
            </a:r>
          </a:p>
          <a:p>
            <a:pPr marL="285750" indent="-285750">
              <a:buFont typeface="Arial" panose="020B0604020202020204" pitchFamily="34" charset="0"/>
              <a:buChar char="•"/>
            </a:pPr>
            <a:r>
              <a:rPr lang="en-US" sz="3200" dirty="0">
                <a:solidFill>
                  <a:schemeClr val="tx1"/>
                </a:solidFill>
              </a:rPr>
              <a:t>Reduces wastages of packaging</a:t>
            </a:r>
          </a:p>
          <a:p>
            <a:pPr marL="285750" indent="-285750">
              <a:buFont typeface="Arial" panose="020B0604020202020204" pitchFamily="34" charset="0"/>
              <a:buChar char="•"/>
            </a:pPr>
            <a:r>
              <a:rPr lang="en-US" sz="3200" dirty="0">
                <a:solidFill>
                  <a:schemeClr val="tx1"/>
                </a:solidFill>
              </a:rPr>
              <a:t>Reduced transportation to far away and remote places</a:t>
            </a:r>
          </a:p>
          <a:p>
            <a:endParaRPr lang="en-US" sz="1800" dirty="0">
              <a:solidFill>
                <a:srgbClr val="FF0000"/>
              </a:solidFill>
            </a:endParaRPr>
          </a:p>
          <a:p>
            <a:pPr marL="285750" indent="-285750">
              <a:buFont typeface="Arial" panose="020B0604020202020204" pitchFamily="34" charset="0"/>
              <a:buChar char="•"/>
            </a:pPr>
            <a:endParaRPr lang="en-US" sz="1800" dirty="0">
              <a:solidFill>
                <a:srgbClr val="FF0000"/>
              </a:solidFill>
            </a:endParaRPr>
          </a:p>
        </p:txBody>
      </p:sp>
      <p:sp>
        <p:nvSpPr>
          <p:cNvPr id="6" name="Title 3">
            <a:extLst>
              <a:ext uri="{FF2B5EF4-FFF2-40B4-BE49-F238E27FC236}">
                <a16:creationId xmlns="" xmlns:a16="http://schemas.microsoft.com/office/drawing/2014/main" id="{3D31218E-28B8-4410-89FD-8FFAF18F2309}"/>
              </a:ext>
            </a:extLst>
          </p:cNvPr>
          <p:cNvSpPr txBox="1">
            <a:spLocks/>
          </p:cNvSpPr>
          <p:nvPr/>
        </p:nvSpPr>
        <p:spPr>
          <a:xfrm>
            <a:off x="6285344" y="1209964"/>
            <a:ext cx="5906656" cy="5648036"/>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a:solidFill>
                <a:srgbClr val="FF0000"/>
              </a:solidFill>
            </a:endParaRPr>
          </a:p>
        </p:txBody>
      </p:sp>
      <p:pic>
        <p:nvPicPr>
          <p:cNvPr id="7" name="Picture 6">
            <a:extLst>
              <a:ext uri="{FF2B5EF4-FFF2-40B4-BE49-F238E27FC236}">
                <a16:creationId xmlns="" xmlns:a16="http://schemas.microsoft.com/office/drawing/2014/main" id="{B17996EE-E184-49AB-BEAA-30A4766BF9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2691" y="136398"/>
            <a:ext cx="2567709" cy="1144399"/>
          </a:xfrm>
          <a:prstGeom prst="rect">
            <a:avLst/>
          </a:prstGeom>
        </p:spPr>
      </p:pic>
      <p:sp>
        <p:nvSpPr>
          <p:cNvPr id="9" name="Rectangle 8">
            <a:extLst>
              <a:ext uri="{FF2B5EF4-FFF2-40B4-BE49-F238E27FC236}">
                <a16:creationId xmlns="" xmlns:a16="http://schemas.microsoft.com/office/drawing/2014/main" id="{EB079295-2266-4921-A8CF-BB79BF2A208F}"/>
              </a:ext>
            </a:extLst>
          </p:cNvPr>
          <p:cNvSpPr/>
          <p:nvPr/>
        </p:nvSpPr>
        <p:spPr>
          <a:xfrm>
            <a:off x="0" y="6534834"/>
            <a:ext cx="12191999" cy="307777"/>
          </a:xfrm>
          <a:prstGeom prst="rect">
            <a:avLst/>
          </a:prstGeom>
        </p:spPr>
        <p:txBody>
          <a:bodyPr wrap="square">
            <a:spAutoFit/>
          </a:bodyPr>
          <a:lstStyle/>
          <a:p>
            <a:pPr algn="ctr"/>
            <a:r>
              <a:rPr lang="en-US" sz="1400" b="1" dirty="0">
                <a:hlinkClick r:id="rId3">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4">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43010" name="Picture 2" descr="Landlocked Countries Of The World">
            <a:extLst>
              <a:ext uri="{FF2B5EF4-FFF2-40B4-BE49-F238E27FC236}">
                <a16:creationId xmlns="" xmlns:a16="http://schemas.microsoft.com/office/drawing/2014/main" id="{F6C909CE-ABA4-469D-A28C-80CEBBE9B4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1307" y="1417639"/>
            <a:ext cx="6631323" cy="464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870257"/>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 xmlns:a16="http://schemas.microsoft.com/office/drawing/2014/main" id="{084BE2AE-9AB3-484F-85D6-A259AD8825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82993" y="121840"/>
            <a:ext cx="9032963" cy="6362087"/>
          </a:xfrm>
        </p:spPr>
      </p:pic>
      <p:pic>
        <p:nvPicPr>
          <p:cNvPr id="4" name="Picture 3">
            <a:extLst>
              <a:ext uri="{FF2B5EF4-FFF2-40B4-BE49-F238E27FC236}">
                <a16:creationId xmlns="" xmlns:a16="http://schemas.microsoft.com/office/drawing/2014/main" id="{A1767F74-734A-440B-97B8-DC21248560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730" y="138402"/>
            <a:ext cx="2248853" cy="1002289"/>
          </a:xfrm>
          <a:prstGeom prst="rect">
            <a:avLst/>
          </a:prstGeom>
        </p:spPr>
      </p:pic>
      <p:pic>
        <p:nvPicPr>
          <p:cNvPr id="13314" name="Picture 2" descr="Easy to use - Free commerce icons">
            <a:extLst>
              <a:ext uri="{FF2B5EF4-FFF2-40B4-BE49-F238E27FC236}">
                <a16:creationId xmlns="" xmlns:a16="http://schemas.microsoft.com/office/drawing/2014/main" id="{E5D05B6D-1C20-417B-8F4D-D2AD36314E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80" r="13811"/>
          <a:stretch/>
        </p:blipFill>
        <p:spPr bwMode="auto">
          <a:xfrm>
            <a:off x="129184" y="1830272"/>
            <a:ext cx="2554604" cy="3518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637922"/>
      </p:ext>
    </p:extLst>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36754" y="4014818"/>
            <a:ext cx="10767821" cy="1323439"/>
          </a:xfrm>
          <a:prstGeom prst="rect">
            <a:avLst/>
          </a:prstGeom>
        </p:spPr>
        <p:txBody>
          <a:bodyPr wrap="none">
            <a:spAutoFit/>
          </a:bodyPr>
          <a:lstStyle/>
          <a:p>
            <a:pPr algn="ctr" eaLnBrk="0" hangingPunct="0">
              <a:defRPr/>
            </a:pPr>
            <a:r>
              <a:rPr lang="en-US" sz="8000" b="1" dirty="0">
                <a:latin typeface="Arial Black" pitchFamily="34" charset="0"/>
              </a:rPr>
              <a:t>INFRASTRUCTURE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1763" y="1380333"/>
            <a:ext cx="3552646" cy="1952085"/>
          </a:xfrm>
          <a:prstGeom prst="rect">
            <a:avLst/>
          </a:prstGeom>
        </p:spPr>
      </p:pic>
      <p:sp>
        <p:nvSpPr>
          <p:cNvPr id="4" name="Rectangle 3">
            <a:extLst>
              <a:ext uri="{FF2B5EF4-FFF2-40B4-BE49-F238E27FC236}">
                <a16:creationId xmlns="" xmlns:a16="http://schemas.microsoft.com/office/drawing/2014/main" id="{1F9390A9-29E4-424D-A738-1CB30151C846}"/>
              </a:ext>
            </a:extLst>
          </p:cNvPr>
          <p:cNvSpPr/>
          <p:nvPr/>
        </p:nvSpPr>
        <p:spPr>
          <a:xfrm>
            <a:off x="0" y="6534834"/>
            <a:ext cx="12191999" cy="307777"/>
          </a:xfrm>
          <a:prstGeom prst="rect">
            <a:avLst/>
          </a:prstGeom>
        </p:spPr>
        <p:txBody>
          <a:bodyPr wrap="square">
            <a:spAutoFit/>
          </a:bodyPr>
          <a:lstStyle/>
          <a:p>
            <a:pPr algn="ctr"/>
            <a:r>
              <a:rPr lang="en-US" sz="1400" b="1" dirty="0">
                <a:hlinkClick r:id="rId3">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4">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6" name="Picture 5">
            <a:extLst>
              <a:ext uri="{FF2B5EF4-FFF2-40B4-BE49-F238E27FC236}">
                <a16:creationId xmlns="" xmlns:a16="http://schemas.microsoft.com/office/drawing/2014/main" id="{F9A4BBA5-0914-4F41-B786-4C78464428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8111" y="1298991"/>
            <a:ext cx="4379929" cy="1952085"/>
          </a:xfrm>
          <a:prstGeom prst="rect">
            <a:avLst/>
          </a:prstGeom>
        </p:spPr>
      </p:pic>
    </p:spTree>
    <p:extLst>
      <p:ext uri="{BB962C8B-B14F-4D97-AF65-F5344CB8AC3E}">
        <p14:creationId xmlns:p14="http://schemas.microsoft.com/office/powerpoint/2010/main" val="41971468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idx="4294967295"/>
          </p:nvPr>
        </p:nvSpPr>
        <p:spPr>
          <a:xfrm>
            <a:off x="0" y="0"/>
            <a:ext cx="1492250" cy="6858000"/>
          </a:xfrm>
          <a:solidFill>
            <a:srgbClr val="FFFF00"/>
          </a:solidFill>
        </p:spPr>
        <p:txBody>
          <a:bodyPr vert="vert270">
            <a:normAutofit/>
          </a:bodyPr>
          <a:lstStyle/>
          <a:p>
            <a:pPr algn="ctr"/>
            <a:r>
              <a:rPr lang="en-US" sz="8000" dirty="0"/>
              <a:t>Admin Office</a:t>
            </a:r>
          </a:p>
        </p:txBody>
      </p:sp>
      <p:pic>
        <p:nvPicPr>
          <p:cNvPr id="5" name="Picture 3">
            <a:extLst>
              <a:ext uri="{FF2B5EF4-FFF2-40B4-BE49-F238E27FC236}">
                <a16:creationId xmlns="" xmlns:a16="http://schemas.microsoft.com/office/drawing/2014/main" id="{F2919D16-E5CD-4002-A91A-CC98D5F0C564}"/>
              </a:ext>
            </a:extLst>
          </p:cNvPr>
          <p:cNvPicPr>
            <a:picLocks noGrp="1" noChangeAspect="1" noChangeArrowheads="1"/>
          </p:cNvPicPr>
          <p:nvPr>
            <p:ph type="pic" idx="4294967295"/>
          </p:nvPr>
        </p:nvPicPr>
        <p:blipFill>
          <a:blip r:embed="rId2" cstate="print"/>
          <a:srcRect l="15950" r="15950"/>
          <a:stretch>
            <a:fillRect/>
          </a:stretch>
        </p:blipFill>
        <p:spPr bwMode="auto">
          <a:xfrm>
            <a:off x="1447792" y="3261290"/>
            <a:ext cx="4065588" cy="3441700"/>
          </a:xfrm>
          <a:prstGeom prst="rect">
            <a:avLst/>
          </a:prstGeom>
          <a:ln>
            <a:noFill/>
          </a:ln>
          <a:effectLst>
            <a:softEdge rad="112500"/>
          </a:effectLst>
        </p:spPr>
      </p:pic>
      <p:pic>
        <p:nvPicPr>
          <p:cNvPr id="10" name="Picture 11"/>
          <p:cNvPicPr>
            <a:picLocks noChangeAspect="1" noChangeArrowheads="1"/>
          </p:cNvPicPr>
          <p:nvPr/>
        </p:nvPicPr>
        <p:blipFill>
          <a:blip r:embed="rId3" cstate="print"/>
          <a:srcRect/>
          <a:stretch>
            <a:fillRect/>
          </a:stretch>
        </p:blipFill>
        <p:spPr bwMode="auto">
          <a:xfrm>
            <a:off x="1492586" y="16207"/>
            <a:ext cx="4045573" cy="3442281"/>
          </a:xfrm>
          <a:prstGeom prst="rect">
            <a:avLst/>
          </a:prstGeom>
          <a:ln>
            <a:noFill/>
          </a:ln>
          <a:effectLst>
            <a:softEdge rad="112500"/>
          </a:effectLst>
        </p:spPr>
      </p:pic>
      <p:pic>
        <p:nvPicPr>
          <p:cNvPr id="6" name="Picture 5">
            <a:extLst>
              <a:ext uri="{FF2B5EF4-FFF2-40B4-BE49-F238E27FC236}">
                <a16:creationId xmlns="" xmlns:a16="http://schemas.microsoft.com/office/drawing/2014/main" id="{F5F4D496-E91D-4105-AD19-049B6A7252AE}"/>
              </a:ext>
            </a:extLst>
          </p:cNvPr>
          <p:cNvPicPr>
            <a:picLocks noChangeAspect="1" noChangeArrowheads="1"/>
          </p:cNvPicPr>
          <p:nvPr/>
        </p:nvPicPr>
        <p:blipFill>
          <a:blip r:embed="rId4" cstate="print"/>
          <a:srcRect/>
          <a:stretch>
            <a:fillRect/>
          </a:stretch>
        </p:blipFill>
        <p:spPr bwMode="auto">
          <a:xfrm>
            <a:off x="5458676" y="2491070"/>
            <a:ext cx="6711351" cy="2425987"/>
          </a:xfrm>
          <a:prstGeom prst="rect">
            <a:avLst/>
          </a:prstGeom>
          <a:ln>
            <a:noFill/>
          </a:ln>
          <a:effectLst>
            <a:softEdge rad="112500"/>
          </a:effectLst>
        </p:spPr>
      </p:pic>
      <p:pic>
        <p:nvPicPr>
          <p:cNvPr id="7" name="Picture 9">
            <a:extLst>
              <a:ext uri="{FF2B5EF4-FFF2-40B4-BE49-F238E27FC236}">
                <a16:creationId xmlns="" xmlns:a16="http://schemas.microsoft.com/office/drawing/2014/main" id="{A85A79AE-0AF6-4406-89D5-BB57E7C632D0}"/>
              </a:ext>
            </a:extLst>
          </p:cNvPr>
          <p:cNvPicPr>
            <a:picLocks noChangeAspect="1" noChangeArrowheads="1"/>
          </p:cNvPicPr>
          <p:nvPr/>
        </p:nvPicPr>
        <p:blipFill>
          <a:blip r:embed="rId5" cstate="print"/>
          <a:srcRect/>
          <a:stretch>
            <a:fillRect/>
          </a:stretch>
        </p:blipFill>
        <p:spPr bwMode="auto">
          <a:xfrm>
            <a:off x="5458676" y="0"/>
            <a:ext cx="6711351" cy="2491070"/>
          </a:xfrm>
          <a:prstGeom prst="rect">
            <a:avLst/>
          </a:prstGeom>
          <a:ln>
            <a:noFill/>
          </a:ln>
          <a:effectLst>
            <a:softEdge rad="112500"/>
          </a:effectLst>
        </p:spPr>
      </p:pic>
      <p:pic>
        <p:nvPicPr>
          <p:cNvPr id="8" name="Picture 4">
            <a:extLst>
              <a:ext uri="{FF2B5EF4-FFF2-40B4-BE49-F238E27FC236}">
                <a16:creationId xmlns="" xmlns:a16="http://schemas.microsoft.com/office/drawing/2014/main" id="{82B2F786-608C-41EB-AC31-44905694EA3F}"/>
              </a:ext>
            </a:extLst>
          </p:cNvPr>
          <p:cNvPicPr>
            <a:picLocks noChangeAspect="1" noChangeArrowheads="1"/>
          </p:cNvPicPr>
          <p:nvPr/>
        </p:nvPicPr>
        <p:blipFill>
          <a:blip r:embed="rId6" cstate="print"/>
          <a:srcRect/>
          <a:stretch>
            <a:fillRect/>
          </a:stretch>
        </p:blipFill>
        <p:spPr bwMode="auto">
          <a:xfrm>
            <a:off x="5568083" y="4781211"/>
            <a:ext cx="6601944" cy="2165572"/>
          </a:xfrm>
          <a:prstGeom prst="rect">
            <a:avLst/>
          </a:prstGeom>
          <a:ln>
            <a:noFill/>
          </a:ln>
          <a:effectLst>
            <a:softEdge rad="112500"/>
          </a:effectLst>
        </p:spPr>
      </p:pic>
    </p:spTree>
    <p:extLst>
      <p:ext uri="{BB962C8B-B14F-4D97-AF65-F5344CB8AC3E}">
        <p14:creationId xmlns:p14="http://schemas.microsoft.com/office/powerpoint/2010/main" val="2248941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860757"/>
            <a:ext cx="11125200" cy="1721197"/>
          </a:xfrm>
        </p:spPr>
        <p:txBody>
          <a:bodyPr>
            <a:normAutofit/>
          </a:bodyPr>
          <a:lstStyle/>
          <a:p>
            <a:r>
              <a:rPr lang="en-US" sz="8000" b="1" dirty="0"/>
              <a:t>Plant infrastructure</a:t>
            </a:r>
          </a:p>
        </p:txBody>
      </p:sp>
      <p:pic>
        <p:nvPicPr>
          <p:cNvPr id="7" name="Picture 3"/>
          <p:cNvPicPr>
            <a:picLocks noChangeAspect="1" noChangeArrowheads="1"/>
          </p:cNvPicPr>
          <p:nvPr/>
        </p:nvPicPr>
        <p:blipFill>
          <a:blip r:embed="rId2" cstate="print"/>
          <a:srcRect/>
          <a:stretch>
            <a:fillRect/>
          </a:stretch>
        </p:blipFill>
        <p:spPr bwMode="auto">
          <a:xfrm>
            <a:off x="0" y="107428"/>
            <a:ext cx="5814204" cy="2286243"/>
          </a:xfrm>
          <a:prstGeom prst="rect">
            <a:avLst/>
          </a:prstGeom>
          <a:ln>
            <a:noFill/>
          </a:ln>
          <a:effectLst>
            <a:softEdge rad="112500"/>
          </a:effectLst>
        </p:spPr>
      </p:pic>
      <p:pic>
        <p:nvPicPr>
          <p:cNvPr id="4" name="Picture 4">
            <a:extLst>
              <a:ext uri="{FF2B5EF4-FFF2-40B4-BE49-F238E27FC236}">
                <a16:creationId xmlns="" xmlns:a16="http://schemas.microsoft.com/office/drawing/2014/main" id="{271031CE-E77B-4E1D-8FE6-688F9FF3D04B}"/>
              </a:ext>
            </a:extLst>
          </p:cNvPr>
          <p:cNvPicPr>
            <a:picLocks noChangeAspect="1" noChangeArrowheads="1"/>
          </p:cNvPicPr>
          <p:nvPr/>
        </p:nvPicPr>
        <p:blipFill>
          <a:blip r:embed="rId3" cstate="print"/>
          <a:srcRect/>
          <a:stretch>
            <a:fillRect/>
          </a:stretch>
        </p:blipFill>
        <p:spPr bwMode="auto">
          <a:xfrm>
            <a:off x="6013770" y="0"/>
            <a:ext cx="6178230" cy="2393672"/>
          </a:xfrm>
          <a:prstGeom prst="rect">
            <a:avLst/>
          </a:prstGeom>
          <a:ln>
            <a:noFill/>
          </a:ln>
          <a:effectLst>
            <a:softEdge rad="112500"/>
          </a:effectLst>
        </p:spPr>
      </p:pic>
      <p:pic>
        <p:nvPicPr>
          <p:cNvPr id="5" name="Picture 11">
            <a:extLst>
              <a:ext uri="{FF2B5EF4-FFF2-40B4-BE49-F238E27FC236}">
                <a16:creationId xmlns="" xmlns:a16="http://schemas.microsoft.com/office/drawing/2014/main" id="{1C4304D1-8425-41ED-8920-081A6C1E6182}"/>
              </a:ext>
            </a:extLst>
          </p:cNvPr>
          <p:cNvPicPr>
            <a:picLocks noChangeAspect="1" noChangeArrowheads="1"/>
          </p:cNvPicPr>
          <p:nvPr/>
        </p:nvPicPr>
        <p:blipFill>
          <a:blip r:embed="rId4" cstate="print"/>
          <a:srcRect/>
          <a:stretch>
            <a:fillRect/>
          </a:stretch>
        </p:blipFill>
        <p:spPr bwMode="auto">
          <a:xfrm>
            <a:off x="3791" y="2393671"/>
            <a:ext cx="5910196" cy="2384190"/>
          </a:xfrm>
          <a:prstGeom prst="rect">
            <a:avLst/>
          </a:prstGeom>
          <a:ln>
            <a:noFill/>
          </a:ln>
          <a:effectLst>
            <a:softEdge rad="112500"/>
          </a:effectLst>
        </p:spPr>
      </p:pic>
      <p:pic>
        <p:nvPicPr>
          <p:cNvPr id="6" name="Picture 9">
            <a:extLst>
              <a:ext uri="{FF2B5EF4-FFF2-40B4-BE49-F238E27FC236}">
                <a16:creationId xmlns="" xmlns:a16="http://schemas.microsoft.com/office/drawing/2014/main" id="{23E08178-DDE9-4237-960E-58DBF36A77FC}"/>
              </a:ext>
            </a:extLst>
          </p:cNvPr>
          <p:cNvPicPr>
            <a:picLocks noChangeAspect="1" noChangeArrowheads="1"/>
          </p:cNvPicPr>
          <p:nvPr/>
        </p:nvPicPr>
        <p:blipFill>
          <a:blip r:embed="rId5" cstate="print"/>
          <a:srcRect/>
          <a:stretch>
            <a:fillRect/>
          </a:stretch>
        </p:blipFill>
        <p:spPr bwMode="auto">
          <a:xfrm>
            <a:off x="6003927" y="2393670"/>
            <a:ext cx="6188073" cy="2467087"/>
          </a:xfrm>
          <a:prstGeom prst="rect">
            <a:avLst/>
          </a:prstGeom>
          <a:ln>
            <a:noFill/>
          </a:ln>
          <a:effectLst>
            <a:softEdge rad="112500"/>
          </a:effectLst>
        </p:spPr>
      </p:pic>
    </p:spTree>
    <p:extLst>
      <p:ext uri="{BB962C8B-B14F-4D97-AF65-F5344CB8AC3E}">
        <p14:creationId xmlns:p14="http://schemas.microsoft.com/office/powerpoint/2010/main" val="1695759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1176338" cy="6858000"/>
          </a:xfrm>
          <a:solidFill>
            <a:srgbClr val="FF0000"/>
          </a:solidFill>
        </p:spPr>
        <p:txBody>
          <a:bodyPr vert="vert270">
            <a:normAutofit/>
          </a:bodyPr>
          <a:lstStyle/>
          <a:p>
            <a:pPr algn="ctr"/>
            <a:r>
              <a:rPr lang="en-US" sz="7200" b="1" dirty="0"/>
              <a:t>LABORATORY</a:t>
            </a:r>
          </a:p>
        </p:txBody>
      </p:sp>
      <p:pic>
        <p:nvPicPr>
          <p:cNvPr id="5" name="Picture 11"/>
          <p:cNvPicPr>
            <a:picLocks noChangeAspect="1" noChangeArrowheads="1"/>
          </p:cNvPicPr>
          <p:nvPr/>
        </p:nvPicPr>
        <p:blipFill>
          <a:blip r:embed="rId2" cstate="print"/>
          <a:srcRect/>
          <a:stretch>
            <a:fillRect/>
          </a:stretch>
        </p:blipFill>
        <p:spPr bwMode="auto">
          <a:xfrm>
            <a:off x="1119988" y="227010"/>
            <a:ext cx="5441864" cy="2115455"/>
          </a:xfrm>
          <a:prstGeom prst="rect">
            <a:avLst/>
          </a:prstGeom>
          <a:ln>
            <a:noFill/>
          </a:ln>
          <a:effectLst>
            <a:softEdge rad="112500"/>
          </a:effectLst>
        </p:spPr>
      </p:pic>
      <p:pic>
        <p:nvPicPr>
          <p:cNvPr id="4" name="Picture 12">
            <a:extLst>
              <a:ext uri="{FF2B5EF4-FFF2-40B4-BE49-F238E27FC236}">
                <a16:creationId xmlns="" xmlns:a16="http://schemas.microsoft.com/office/drawing/2014/main" id="{12CFD23C-3276-4C2F-B76F-BA4F290039B7}"/>
              </a:ext>
            </a:extLst>
          </p:cNvPr>
          <p:cNvPicPr>
            <a:picLocks noChangeAspect="1" noChangeArrowheads="1"/>
          </p:cNvPicPr>
          <p:nvPr/>
        </p:nvPicPr>
        <p:blipFill>
          <a:blip r:embed="rId3" cstate="print"/>
          <a:srcRect/>
          <a:stretch>
            <a:fillRect/>
          </a:stretch>
        </p:blipFill>
        <p:spPr bwMode="auto">
          <a:xfrm>
            <a:off x="6561853" y="71322"/>
            <a:ext cx="5630147" cy="2234242"/>
          </a:xfrm>
          <a:prstGeom prst="rect">
            <a:avLst/>
          </a:prstGeom>
          <a:ln>
            <a:noFill/>
          </a:ln>
          <a:effectLst>
            <a:softEdge rad="112500"/>
          </a:effectLst>
        </p:spPr>
      </p:pic>
      <p:pic>
        <p:nvPicPr>
          <p:cNvPr id="6" name="Picture 13">
            <a:extLst>
              <a:ext uri="{FF2B5EF4-FFF2-40B4-BE49-F238E27FC236}">
                <a16:creationId xmlns="" xmlns:a16="http://schemas.microsoft.com/office/drawing/2014/main" id="{92439FD9-22FB-47D3-ACBD-3E6B11893650}"/>
              </a:ext>
            </a:extLst>
          </p:cNvPr>
          <p:cNvPicPr>
            <a:picLocks noChangeAspect="1" noChangeArrowheads="1"/>
          </p:cNvPicPr>
          <p:nvPr/>
        </p:nvPicPr>
        <p:blipFill>
          <a:blip r:embed="rId4" cstate="print"/>
          <a:srcRect/>
          <a:stretch>
            <a:fillRect/>
          </a:stretch>
        </p:blipFill>
        <p:spPr bwMode="auto">
          <a:xfrm>
            <a:off x="1200475" y="2474428"/>
            <a:ext cx="5361377" cy="2107226"/>
          </a:xfrm>
          <a:prstGeom prst="rect">
            <a:avLst/>
          </a:prstGeom>
          <a:ln>
            <a:noFill/>
          </a:ln>
          <a:effectLst>
            <a:softEdge rad="112500"/>
          </a:effectLst>
        </p:spPr>
      </p:pic>
      <p:pic>
        <p:nvPicPr>
          <p:cNvPr id="7" name="Picture 6">
            <a:extLst>
              <a:ext uri="{FF2B5EF4-FFF2-40B4-BE49-F238E27FC236}">
                <a16:creationId xmlns="" xmlns:a16="http://schemas.microsoft.com/office/drawing/2014/main" id="{A4FA92B3-4F3E-4220-8B6E-64236F6F2D73}"/>
              </a:ext>
            </a:extLst>
          </p:cNvPr>
          <p:cNvPicPr>
            <a:picLocks noChangeAspect="1" noChangeArrowheads="1"/>
          </p:cNvPicPr>
          <p:nvPr/>
        </p:nvPicPr>
        <p:blipFill>
          <a:blip r:embed="rId5" cstate="print"/>
          <a:srcRect/>
          <a:stretch>
            <a:fillRect/>
          </a:stretch>
        </p:blipFill>
        <p:spPr bwMode="auto">
          <a:xfrm>
            <a:off x="6642340" y="2407231"/>
            <a:ext cx="5549660" cy="2191765"/>
          </a:xfrm>
          <a:prstGeom prst="rect">
            <a:avLst/>
          </a:prstGeom>
          <a:ln>
            <a:noFill/>
          </a:ln>
          <a:effectLst>
            <a:softEdge rad="112500"/>
          </a:effectLst>
        </p:spPr>
      </p:pic>
      <p:pic>
        <p:nvPicPr>
          <p:cNvPr id="8" name="Picture 7">
            <a:extLst>
              <a:ext uri="{FF2B5EF4-FFF2-40B4-BE49-F238E27FC236}">
                <a16:creationId xmlns="" xmlns:a16="http://schemas.microsoft.com/office/drawing/2014/main" id="{410343A8-7B50-49D1-8852-D9CC558A7F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6747" y="4598996"/>
            <a:ext cx="5441864" cy="2187682"/>
          </a:xfrm>
          <a:prstGeom prst="rect">
            <a:avLst/>
          </a:prstGeom>
        </p:spPr>
      </p:pic>
      <p:pic>
        <p:nvPicPr>
          <p:cNvPr id="9" name="Picture 6">
            <a:extLst>
              <a:ext uri="{FF2B5EF4-FFF2-40B4-BE49-F238E27FC236}">
                <a16:creationId xmlns="" xmlns:a16="http://schemas.microsoft.com/office/drawing/2014/main" id="{5C85CC7A-7853-4C6C-9742-360493BE89CD}"/>
              </a:ext>
            </a:extLst>
          </p:cNvPr>
          <p:cNvPicPr>
            <a:picLocks noChangeAspect="1" noChangeArrowheads="1"/>
          </p:cNvPicPr>
          <p:nvPr/>
        </p:nvPicPr>
        <p:blipFill>
          <a:blip r:embed="rId7" cstate="print"/>
          <a:srcRect/>
          <a:stretch>
            <a:fillRect/>
          </a:stretch>
        </p:blipFill>
        <p:spPr bwMode="auto">
          <a:xfrm>
            <a:off x="1200476" y="4668530"/>
            <a:ext cx="5441864" cy="2138859"/>
          </a:xfrm>
          <a:prstGeom prst="rect">
            <a:avLst/>
          </a:prstGeom>
          <a:ln>
            <a:noFill/>
          </a:ln>
          <a:effectLst>
            <a:softEdge rad="112500"/>
          </a:effectLst>
        </p:spPr>
      </p:pic>
    </p:spTree>
    <p:extLst>
      <p:ext uri="{BB962C8B-B14F-4D97-AF65-F5344CB8AC3E}">
        <p14:creationId xmlns:p14="http://schemas.microsoft.com/office/powerpoint/2010/main" val="1361084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1176338" cy="6858000"/>
          </a:xfrm>
          <a:solidFill>
            <a:srgbClr val="FFFF00"/>
          </a:solidFill>
        </p:spPr>
        <p:txBody>
          <a:bodyPr vert="vert270">
            <a:normAutofit/>
          </a:bodyPr>
          <a:lstStyle/>
          <a:p>
            <a:pPr algn="ctr"/>
            <a:r>
              <a:rPr lang="en-US" sz="6000" b="1" dirty="0"/>
              <a:t>Processing unit</a:t>
            </a:r>
          </a:p>
        </p:txBody>
      </p:sp>
      <p:pic>
        <p:nvPicPr>
          <p:cNvPr id="10" name="Picture 2">
            <a:extLst>
              <a:ext uri="{FF2B5EF4-FFF2-40B4-BE49-F238E27FC236}">
                <a16:creationId xmlns="" xmlns:a16="http://schemas.microsoft.com/office/drawing/2014/main" id="{DCC2CC51-789B-444B-9C76-D5FC9DFCE083}"/>
              </a:ext>
            </a:extLst>
          </p:cNvPr>
          <p:cNvPicPr>
            <a:picLocks noChangeAspect="1" noChangeArrowheads="1"/>
          </p:cNvPicPr>
          <p:nvPr/>
        </p:nvPicPr>
        <p:blipFill>
          <a:blip r:embed="rId2" cstate="print"/>
          <a:srcRect/>
          <a:stretch>
            <a:fillRect/>
          </a:stretch>
        </p:blipFill>
        <p:spPr bwMode="auto">
          <a:xfrm>
            <a:off x="1189644" y="178852"/>
            <a:ext cx="5271541" cy="2066911"/>
          </a:xfrm>
          <a:prstGeom prst="rect">
            <a:avLst/>
          </a:prstGeom>
          <a:ln>
            <a:noFill/>
          </a:ln>
          <a:effectLst>
            <a:softEdge rad="112500"/>
          </a:effectLst>
        </p:spPr>
      </p:pic>
      <p:pic>
        <p:nvPicPr>
          <p:cNvPr id="11" name="Picture 4">
            <a:extLst>
              <a:ext uri="{FF2B5EF4-FFF2-40B4-BE49-F238E27FC236}">
                <a16:creationId xmlns="" xmlns:a16="http://schemas.microsoft.com/office/drawing/2014/main" id="{26D7DF30-4A78-4CA5-B1E0-F90036FC2D70}"/>
              </a:ext>
            </a:extLst>
          </p:cNvPr>
          <p:cNvPicPr>
            <a:picLocks noChangeAspect="1" noChangeArrowheads="1"/>
          </p:cNvPicPr>
          <p:nvPr/>
        </p:nvPicPr>
        <p:blipFill>
          <a:blip r:embed="rId3" cstate="print"/>
          <a:srcRect/>
          <a:stretch>
            <a:fillRect/>
          </a:stretch>
        </p:blipFill>
        <p:spPr bwMode="auto">
          <a:xfrm>
            <a:off x="1220191" y="2326960"/>
            <a:ext cx="5246138" cy="2066912"/>
          </a:xfrm>
          <a:prstGeom prst="rect">
            <a:avLst/>
          </a:prstGeom>
          <a:ln>
            <a:noFill/>
          </a:ln>
          <a:effectLst>
            <a:softEdge rad="112500"/>
          </a:effectLst>
        </p:spPr>
      </p:pic>
      <p:pic>
        <p:nvPicPr>
          <p:cNvPr id="12" name="Picture 11">
            <a:extLst>
              <a:ext uri="{FF2B5EF4-FFF2-40B4-BE49-F238E27FC236}">
                <a16:creationId xmlns="" xmlns:a16="http://schemas.microsoft.com/office/drawing/2014/main" id="{126153D8-D76C-42D7-B077-D5652C133875}"/>
              </a:ext>
            </a:extLst>
          </p:cNvPr>
          <p:cNvPicPr>
            <a:picLocks noChangeAspect="1" noChangeArrowheads="1"/>
          </p:cNvPicPr>
          <p:nvPr/>
        </p:nvPicPr>
        <p:blipFill>
          <a:blip r:embed="rId4" cstate="print"/>
          <a:srcRect/>
          <a:stretch>
            <a:fillRect/>
          </a:stretch>
        </p:blipFill>
        <p:spPr bwMode="auto">
          <a:xfrm>
            <a:off x="1200667" y="4491526"/>
            <a:ext cx="5260518" cy="2066913"/>
          </a:xfrm>
          <a:prstGeom prst="rect">
            <a:avLst/>
          </a:prstGeom>
          <a:ln>
            <a:noFill/>
          </a:ln>
          <a:effectLst>
            <a:softEdge rad="112500"/>
          </a:effectLst>
        </p:spPr>
      </p:pic>
      <p:pic>
        <p:nvPicPr>
          <p:cNvPr id="13" name="Picture 12">
            <a:extLst>
              <a:ext uri="{FF2B5EF4-FFF2-40B4-BE49-F238E27FC236}">
                <a16:creationId xmlns="" xmlns:a16="http://schemas.microsoft.com/office/drawing/2014/main" id="{AD13A042-FCAA-4E00-AE5B-ED707DC01B60}"/>
              </a:ext>
            </a:extLst>
          </p:cNvPr>
          <p:cNvPicPr>
            <a:picLocks noChangeAspect="1" noChangeArrowheads="1"/>
          </p:cNvPicPr>
          <p:nvPr/>
        </p:nvPicPr>
        <p:blipFill>
          <a:blip r:embed="rId5"/>
          <a:srcRect/>
          <a:stretch>
            <a:fillRect/>
          </a:stretch>
        </p:blipFill>
        <p:spPr bwMode="auto">
          <a:xfrm>
            <a:off x="6491910" y="0"/>
            <a:ext cx="5700089" cy="2245763"/>
          </a:xfrm>
          <a:prstGeom prst="rect">
            <a:avLst/>
          </a:prstGeom>
          <a:ln>
            <a:noFill/>
          </a:ln>
          <a:effectLst>
            <a:softEdge rad="112500"/>
          </a:effectLst>
        </p:spPr>
      </p:pic>
      <p:pic>
        <p:nvPicPr>
          <p:cNvPr id="14" name="Picture 11">
            <a:extLst>
              <a:ext uri="{FF2B5EF4-FFF2-40B4-BE49-F238E27FC236}">
                <a16:creationId xmlns="" xmlns:a16="http://schemas.microsoft.com/office/drawing/2014/main" id="{48E8E90C-6585-4094-B610-91A1FCA3E4E4}"/>
              </a:ext>
            </a:extLst>
          </p:cNvPr>
          <p:cNvPicPr>
            <a:picLocks noChangeAspect="1" noChangeArrowheads="1"/>
          </p:cNvPicPr>
          <p:nvPr/>
        </p:nvPicPr>
        <p:blipFill>
          <a:blip r:embed="rId6" cstate="print"/>
          <a:srcRect/>
          <a:stretch>
            <a:fillRect/>
          </a:stretch>
        </p:blipFill>
        <p:spPr bwMode="auto">
          <a:xfrm>
            <a:off x="6481691" y="2245763"/>
            <a:ext cx="5672751" cy="2245763"/>
          </a:xfrm>
          <a:prstGeom prst="rect">
            <a:avLst/>
          </a:prstGeom>
          <a:ln>
            <a:noFill/>
          </a:ln>
          <a:effectLst>
            <a:softEdge rad="112500"/>
          </a:effectLst>
        </p:spPr>
      </p:pic>
      <p:pic>
        <p:nvPicPr>
          <p:cNvPr id="15" name="Picture 6">
            <a:extLst>
              <a:ext uri="{FF2B5EF4-FFF2-40B4-BE49-F238E27FC236}">
                <a16:creationId xmlns="" xmlns:a16="http://schemas.microsoft.com/office/drawing/2014/main" id="{ECA48B98-393C-4FD6-8A4B-EA86AAAAE13A}"/>
              </a:ext>
            </a:extLst>
          </p:cNvPr>
          <p:cNvPicPr>
            <a:picLocks noChangeAspect="1" noChangeArrowheads="1"/>
          </p:cNvPicPr>
          <p:nvPr/>
        </p:nvPicPr>
        <p:blipFill>
          <a:blip r:embed="rId7" cstate="print"/>
          <a:srcRect/>
          <a:stretch>
            <a:fillRect/>
          </a:stretch>
        </p:blipFill>
        <p:spPr bwMode="auto">
          <a:xfrm>
            <a:off x="6491910" y="4393872"/>
            <a:ext cx="5730815" cy="2263309"/>
          </a:xfrm>
          <a:prstGeom prst="rect">
            <a:avLst/>
          </a:prstGeom>
          <a:ln>
            <a:noFill/>
          </a:ln>
          <a:effectLst>
            <a:softEdge rad="112500"/>
          </a:effectLst>
        </p:spPr>
      </p:pic>
    </p:spTree>
    <p:extLst>
      <p:ext uri="{BB962C8B-B14F-4D97-AF65-F5344CB8AC3E}">
        <p14:creationId xmlns:p14="http://schemas.microsoft.com/office/powerpoint/2010/main" val="218785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1176338" cy="6858000"/>
          </a:xfrm>
          <a:solidFill>
            <a:srgbClr val="00B0F0"/>
          </a:solidFill>
        </p:spPr>
        <p:txBody>
          <a:bodyPr vert="vert270">
            <a:noAutofit/>
          </a:bodyPr>
          <a:lstStyle/>
          <a:p>
            <a:pPr algn="ctr"/>
            <a:r>
              <a:rPr lang="en-US" sz="4400" b="1" dirty="0"/>
              <a:t>Raw material process</a:t>
            </a:r>
          </a:p>
        </p:txBody>
      </p:sp>
      <p:pic>
        <p:nvPicPr>
          <p:cNvPr id="9" name="Picture 7">
            <a:extLst>
              <a:ext uri="{FF2B5EF4-FFF2-40B4-BE49-F238E27FC236}">
                <a16:creationId xmlns="" xmlns:a16="http://schemas.microsoft.com/office/drawing/2014/main" id="{67709C10-7261-4B3B-B2FB-061601EF73D2}"/>
              </a:ext>
            </a:extLst>
          </p:cNvPr>
          <p:cNvPicPr>
            <a:picLocks noChangeAspect="1" noChangeArrowheads="1"/>
          </p:cNvPicPr>
          <p:nvPr/>
        </p:nvPicPr>
        <p:blipFill>
          <a:blip r:embed="rId2" cstate="print"/>
          <a:srcRect/>
          <a:stretch>
            <a:fillRect/>
          </a:stretch>
        </p:blipFill>
        <p:spPr bwMode="auto">
          <a:xfrm>
            <a:off x="1256579" y="259428"/>
            <a:ext cx="5115466" cy="2010573"/>
          </a:xfrm>
          <a:prstGeom prst="rect">
            <a:avLst/>
          </a:prstGeom>
          <a:ln>
            <a:noFill/>
          </a:ln>
          <a:effectLst>
            <a:softEdge rad="112500"/>
          </a:effectLst>
        </p:spPr>
      </p:pic>
      <p:pic>
        <p:nvPicPr>
          <p:cNvPr id="16" name="Picture 9">
            <a:extLst>
              <a:ext uri="{FF2B5EF4-FFF2-40B4-BE49-F238E27FC236}">
                <a16:creationId xmlns="" xmlns:a16="http://schemas.microsoft.com/office/drawing/2014/main" id="{4AF97535-E241-4D9D-B1D4-8046281C2C63}"/>
              </a:ext>
            </a:extLst>
          </p:cNvPr>
          <p:cNvPicPr>
            <a:picLocks noChangeAspect="1" noChangeArrowheads="1"/>
          </p:cNvPicPr>
          <p:nvPr/>
        </p:nvPicPr>
        <p:blipFill>
          <a:blip r:embed="rId3" cstate="print"/>
          <a:srcRect/>
          <a:stretch>
            <a:fillRect/>
          </a:stretch>
        </p:blipFill>
        <p:spPr bwMode="auto">
          <a:xfrm>
            <a:off x="1256580" y="2418857"/>
            <a:ext cx="5115464" cy="2020285"/>
          </a:xfrm>
          <a:prstGeom prst="rect">
            <a:avLst/>
          </a:prstGeom>
          <a:ln>
            <a:noFill/>
          </a:ln>
          <a:effectLst>
            <a:softEdge rad="112500"/>
          </a:effectLst>
        </p:spPr>
      </p:pic>
      <p:pic>
        <p:nvPicPr>
          <p:cNvPr id="17" name="Picture 10">
            <a:extLst>
              <a:ext uri="{FF2B5EF4-FFF2-40B4-BE49-F238E27FC236}">
                <a16:creationId xmlns="" xmlns:a16="http://schemas.microsoft.com/office/drawing/2014/main" id="{D70A8B9D-83BC-40D5-8F45-8A8414A86E75}"/>
              </a:ext>
            </a:extLst>
          </p:cNvPr>
          <p:cNvPicPr>
            <a:picLocks noChangeAspect="1" noChangeArrowheads="1"/>
          </p:cNvPicPr>
          <p:nvPr/>
        </p:nvPicPr>
        <p:blipFill>
          <a:blip r:embed="rId4" cstate="print"/>
          <a:srcRect/>
          <a:stretch>
            <a:fillRect/>
          </a:stretch>
        </p:blipFill>
        <p:spPr bwMode="auto">
          <a:xfrm>
            <a:off x="1256580" y="4628127"/>
            <a:ext cx="5115464" cy="2000859"/>
          </a:xfrm>
          <a:prstGeom prst="rect">
            <a:avLst/>
          </a:prstGeom>
          <a:ln>
            <a:noFill/>
          </a:ln>
          <a:effectLst>
            <a:softEdge rad="112500"/>
          </a:effectLst>
        </p:spPr>
      </p:pic>
      <p:pic>
        <p:nvPicPr>
          <p:cNvPr id="18" name="Picture 8">
            <a:extLst>
              <a:ext uri="{FF2B5EF4-FFF2-40B4-BE49-F238E27FC236}">
                <a16:creationId xmlns="" xmlns:a16="http://schemas.microsoft.com/office/drawing/2014/main" id="{3565CEFD-4B9F-4B74-9D4E-7633F44F8288}"/>
              </a:ext>
            </a:extLst>
          </p:cNvPr>
          <p:cNvPicPr>
            <a:picLocks noChangeAspect="1" noChangeArrowheads="1"/>
          </p:cNvPicPr>
          <p:nvPr/>
        </p:nvPicPr>
        <p:blipFill>
          <a:blip r:embed="rId5" cstate="print"/>
          <a:srcRect/>
          <a:stretch>
            <a:fillRect/>
          </a:stretch>
        </p:blipFill>
        <p:spPr bwMode="auto">
          <a:xfrm>
            <a:off x="6556074" y="70461"/>
            <a:ext cx="5532409" cy="2184951"/>
          </a:xfrm>
          <a:prstGeom prst="rect">
            <a:avLst/>
          </a:prstGeom>
          <a:ln>
            <a:noFill/>
          </a:ln>
          <a:effectLst>
            <a:softEdge rad="112500"/>
          </a:effectLst>
        </p:spPr>
      </p:pic>
      <p:pic>
        <p:nvPicPr>
          <p:cNvPr id="19" name="Picture 11">
            <a:extLst>
              <a:ext uri="{FF2B5EF4-FFF2-40B4-BE49-F238E27FC236}">
                <a16:creationId xmlns="" xmlns:a16="http://schemas.microsoft.com/office/drawing/2014/main" id="{63BE9E0D-8163-4212-9C36-D874706FC8AD}"/>
              </a:ext>
            </a:extLst>
          </p:cNvPr>
          <p:cNvPicPr>
            <a:picLocks noChangeAspect="1" noChangeArrowheads="1"/>
          </p:cNvPicPr>
          <p:nvPr/>
        </p:nvPicPr>
        <p:blipFill>
          <a:blip r:embed="rId6" cstate="print"/>
          <a:srcRect/>
          <a:stretch>
            <a:fillRect/>
          </a:stretch>
        </p:blipFill>
        <p:spPr bwMode="auto">
          <a:xfrm>
            <a:off x="6556072" y="2270001"/>
            <a:ext cx="5532409" cy="2174447"/>
          </a:xfrm>
          <a:prstGeom prst="rect">
            <a:avLst/>
          </a:prstGeom>
          <a:ln>
            <a:noFill/>
          </a:ln>
          <a:effectLst>
            <a:softEdge rad="112500"/>
          </a:effectLst>
        </p:spPr>
      </p:pic>
      <p:pic>
        <p:nvPicPr>
          <p:cNvPr id="20" name="Picture 6">
            <a:extLst>
              <a:ext uri="{FF2B5EF4-FFF2-40B4-BE49-F238E27FC236}">
                <a16:creationId xmlns="" xmlns:a16="http://schemas.microsoft.com/office/drawing/2014/main" id="{BB30EBE1-98A8-460E-95FD-2ECB73CB70B3}"/>
              </a:ext>
            </a:extLst>
          </p:cNvPr>
          <p:cNvPicPr>
            <a:picLocks noChangeAspect="1" noChangeArrowheads="1"/>
          </p:cNvPicPr>
          <p:nvPr/>
        </p:nvPicPr>
        <p:blipFill>
          <a:blip r:embed="rId7" cstate="print"/>
          <a:srcRect/>
          <a:stretch>
            <a:fillRect/>
          </a:stretch>
        </p:blipFill>
        <p:spPr bwMode="auto">
          <a:xfrm>
            <a:off x="6556072" y="4559126"/>
            <a:ext cx="5441864" cy="2138859"/>
          </a:xfrm>
          <a:prstGeom prst="rect">
            <a:avLst/>
          </a:prstGeom>
          <a:ln>
            <a:noFill/>
          </a:ln>
          <a:effectLst>
            <a:softEdge rad="112500"/>
          </a:effectLst>
        </p:spPr>
      </p:pic>
    </p:spTree>
    <p:extLst>
      <p:ext uri="{BB962C8B-B14F-4D97-AF65-F5344CB8AC3E}">
        <p14:creationId xmlns:p14="http://schemas.microsoft.com/office/powerpoint/2010/main" val="4292157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12192000" cy="1484313"/>
          </a:xfrm>
          <a:solidFill>
            <a:schemeClr val="tx1">
              <a:lumMod val="50000"/>
            </a:schemeClr>
          </a:solidFill>
        </p:spPr>
        <p:txBody>
          <a:bodyPr>
            <a:normAutofit/>
          </a:bodyPr>
          <a:lstStyle/>
          <a:p>
            <a:pPr algn="ctr"/>
            <a:r>
              <a:rPr lang="en-US" sz="8000" b="1" dirty="0">
                <a:solidFill>
                  <a:srgbClr val="FF0000"/>
                </a:solidFill>
              </a:rPr>
              <a:t>Farmers training hall</a:t>
            </a:r>
          </a:p>
        </p:txBody>
      </p:sp>
      <p:pic>
        <p:nvPicPr>
          <p:cNvPr id="7" name="Picture 13"/>
          <p:cNvPicPr>
            <a:picLocks noChangeAspect="1" noChangeArrowheads="1"/>
          </p:cNvPicPr>
          <p:nvPr/>
        </p:nvPicPr>
        <p:blipFill>
          <a:blip r:embed="rId2">
            <a:lum bright="10000" contrast="10000"/>
          </a:blip>
          <a:srcRect/>
          <a:stretch>
            <a:fillRect/>
          </a:stretch>
        </p:blipFill>
        <p:spPr bwMode="auto">
          <a:xfrm>
            <a:off x="199276" y="1699404"/>
            <a:ext cx="6478590" cy="2787089"/>
          </a:xfrm>
          <a:prstGeom prst="rect">
            <a:avLst/>
          </a:prstGeom>
          <a:ln>
            <a:noFill/>
          </a:ln>
          <a:effectLst>
            <a:softEdge rad="112500"/>
          </a:effectLst>
        </p:spPr>
      </p:pic>
      <p:pic>
        <p:nvPicPr>
          <p:cNvPr id="4" name="Picture 14">
            <a:extLst>
              <a:ext uri="{FF2B5EF4-FFF2-40B4-BE49-F238E27FC236}">
                <a16:creationId xmlns="" xmlns:a16="http://schemas.microsoft.com/office/drawing/2014/main" id="{D4E0A280-6E5C-41BE-BA8A-3FFF81407464}"/>
              </a:ext>
            </a:extLst>
          </p:cNvPr>
          <p:cNvPicPr>
            <a:picLocks noChangeAspect="1" noChangeArrowheads="1"/>
          </p:cNvPicPr>
          <p:nvPr/>
        </p:nvPicPr>
        <p:blipFill>
          <a:blip r:embed="rId3">
            <a:lum bright="10000" contrast="10000"/>
          </a:blip>
          <a:srcRect/>
          <a:stretch>
            <a:fillRect/>
          </a:stretch>
        </p:blipFill>
        <p:spPr bwMode="auto">
          <a:xfrm>
            <a:off x="455899" y="4486493"/>
            <a:ext cx="5965343" cy="2320507"/>
          </a:xfrm>
          <a:prstGeom prst="rect">
            <a:avLst/>
          </a:prstGeom>
          <a:ln>
            <a:noFill/>
          </a:ln>
          <a:effectLst>
            <a:softEdge rad="112500"/>
          </a:effectLst>
        </p:spPr>
      </p:pic>
      <p:pic>
        <p:nvPicPr>
          <p:cNvPr id="5" name="Picture 2" descr="F:\New Folder\DSC02127.JPG">
            <a:extLst>
              <a:ext uri="{FF2B5EF4-FFF2-40B4-BE49-F238E27FC236}">
                <a16:creationId xmlns="" xmlns:a16="http://schemas.microsoft.com/office/drawing/2014/main" id="{CDB42FD7-2262-4671-A50E-5354AF822CC8}"/>
              </a:ext>
            </a:extLst>
          </p:cNvPr>
          <p:cNvPicPr>
            <a:picLocks noChangeAspect="1" noChangeArrowheads="1"/>
          </p:cNvPicPr>
          <p:nvPr/>
        </p:nvPicPr>
        <p:blipFill>
          <a:blip r:embed="rId4" cstate="print"/>
          <a:srcRect/>
          <a:stretch>
            <a:fillRect/>
          </a:stretch>
        </p:blipFill>
        <p:spPr bwMode="auto">
          <a:xfrm>
            <a:off x="6775440" y="1699404"/>
            <a:ext cx="5313640" cy="5107596"/>
          </a:xfrm>
          <a:prstGeom prst="rect">
            <a:avLst/>
          </a:prstGeom>
          <a:noFill/>
        </p:spPr>
      </p:pic>
    </p:spTree>
    <p:extLst>
      <p:ext uri="{BB962C8B-B14F-4D97-AF65-F5344CB8AC3E}">
        <p14:creationId xmlns:p14="http://schemas.microsoft.com/office/powerpoint/2010/main" val="348071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2860" y="189781"/>
            <a:ext cx="5986732" cy="979304"/>
          </a:xfrm>
        </p:spPr>
        <p:txBody>
          <a:bodyPr>
            <a:normAutofit/>
          </a:bodyPr>
          <a:lstStyle/>
          <a:p>
            <a:r>
              <a:rPr lang="en-US" sz="4800" b="1" dirty="0">
                <a:solidFill>
                  <a:srgbClr val="FF0000"/>
                </a:solidFill>
              </a:rPr>
              <a:t>Export Documents List</a:t>
            </a:r>
          </a:p>
        </p:txBody>
      </p:sp>
      <p:sp>
        <p:nvSpPr>
          <p:cNvPr id="2" name="Content Placeholder 1"/>
          <p:cNvSpPr>
            <a:spLocks noGrp="1"/>
          </p:cNvSpPr>
          <p:nvPr>
            <p:ph idx="1"/>
          </p:nvPr>
        </p:nvSpPr>
        <p:spPr>
          <a:xfrm>
            <a:off x="609600" y="1169084"/>
            <a:ext cx="5903167" cy="5254709"/>
          </a:xfrm>
        </p:spPr>
        <p:txBody>
          <a:bodyPr>
            <a:normAutofit fontScale="70000" lnSpcReduction="20000"/>
          </a:bodyPr>
          <a:lstStyle/>
          <a:p>
            <a:pPr>
              <a:buFont typeface="Wingdings" pitchFamily="2" charset="2"/>
              <a:buChar char="ü"/>
            </a:pPr>
            <a:r>
              <a:rPr lang="en-US" dirty="0"/>
              <a:t>Bill / Invoices as per Export Norms</a:t>
            </a:r>
          </a:p>
          <a:p>
            <a:pPr>
              <a:buFont typeface="Wingdings" pitchFamily="2" charset="2"/>
              <a:buChar char="ü"/>
            </a:pPr>
            <a:r>
              <a:rPr lang="en-US" dirty="0"/>
              <a:t>Packaging List As per Norms</a:t>
            </a:r>
          </a:p>
          <a:p>
            <a:pPr>
              <a:buFont typeface="Wingdings" pitchFamily="2" charset="2"/>
              <a:buChar char="ü"/>
            </a:pPr>
            <a:r>
              <a:rPr lang="en-US" dirty="0"/>
              <a:t>Origin Certificate</a:t>
            </a:r>
          </a:p>
          <a:p>
            <a:pPr>
              <a:buFont typeface="Wingdings" pitchFamily="2" charset="2"/>
              <a:buChar char="ü"/>
            </a:pPr>
            <a:r>
              <a:rPr lang="en-US" dirty="0"/>
              <a:t>Bill of Lading (Post Shipment)</a:t>
            </a:r>
          </a:p>
          <a:p>
            <a:pPr>
              <a:buFont typeface="Wingdings" pitchFamily="2" charset="2"/>
              <a:buChar char="ü"/>
            </a:pPr>
            <a:r>
              <a:rPr lang="en-US" dirty="0"/>
              <a:t>Product Wise HSN Code</a:t>
            </a:r>
          </a:p>
          <a:p>
            <a:pPr>
              <a:buFont typeface="Wingdings" pitchFamily="2" charset="2"/>
              <a:buChar char="ü"/>
            </a:pPr>
            <a:r>
              <a:rPr lang="en-US" dirty="0"/>
              <a:t>IEC Certificate</a:t>
            </a:r>
          </a:p>
          <a:p>
            <a:pPr>
              <a:buFont typeface="Wingdings" pitchFamily="2" charset="2"/>
              <a:buChar char="ü"/>
            </a:pPr>
            <a:r>
              <a:rPr lang="en-US" dirty="0"/>
              <a:t>GST Certificate</a:t>
            </a:r>
          </a:p>
          <a:p>
            <a:pPr>
              <a:buFont typeface="Wingdings" pitchFamily="2" charset="2"/>
              <a:buChar char="ü"/>
            </a:pPr>
            <a:r>
              <a:rPr lang="en-US" dirty="0"/>
              <a:t>PAN Certificate</a:t>
            </a:r>
          </a:p>
          <a:p>
            <a:pPr>
              <a:buFont typeface="Wingdings" pitchFamily="2" charset="2"/>
              <a:buChar char="ü"/>
            </a:pPr>
            <a:r>
              <a:rPr lang="en-US" dirty="0"/>
              <a:t>Insurance (If Required)</a:t>
            </a:r>
          </a:p>
          <a:p>
            <a:pPr>
              <a:buFont typeface="Wingdings" pitchFamily="2" charset="2"/>
              <a:buChar char="ü"/>
            </a:pPr>
            <a:r>
              <a:rPr lang="en-US" dirty="0"/>
              <a:t>Test Certificates (Lot Wise)</a:t>
            </a:r>
          </a:p>
          <a:p>
            <a:pPr>
              <a:buFont typeface="Wingdings" pitchFamily="2" charset="2"/>
              <a:buChar char="ü"/>
            </a:pPr>
            <a:r>
              <a:rPr lang="en-US" dirty="0"/>
              <a:t>MSDS Report</a:t>
            </a:r>
          </a:p>
          <a:p>
            <a:pPr>
              <a:buFont typeface="Wingdings" pitchFamily="2" charset="2"/>
              <a:buChar char="ü"/>
            </a:pPr>
            <a:r>
              <a:rPr lang="en-US" dirty="0"/>
              <a:t>Manufacturing Licenses (If Required)</a:t>
            </a:r>
          </a:p>
          <a:p>
            <a:pPr>
              <a:buFont typeface="Wingdings" pitchFamily="2" charset="2"/>
              <a:buChar char="ü"/>
            </a:pPr>
            <a:r>
              <a:rPr lang="en-US" dirty="0"/>
              <a:t>License to export Fertilizers (If Required)</a:t>
            </a:r>
          </a:p>
          <a:p>
            <a:pPr>
              <a:buFont typeface="Wingdings" pitchFamily="2" charset="2"/>
              <a:buChar char="ü"/>
            </a:pPr>
            <a:r>
              <a:rPr lang="en-US" dirty="0"/>
              <a:t>Non Hazards Declaration Certificate</a:t>
            </a:r>
          </a:p>
          <a:p>
            <a:pPr>
              <a:buFont typeface="Wingdings" pitchFamily="2" charset="2"/>
              <a:buChar char="ü"/>
            </a:pPr>
            <a:r>
              <a:rPr lang="en-US" dirty="0" err="1"/>
              <a:t>InCo</a:t>
            </a:r>
            <a:r>
              <a:rPr lang="en-US" dirty="0"/>
              <a:t> Terms – FOB / CIF / CNF / Ex Factory </a:t>
            </a:r>
          </a:p>
          <a:p>
            <a:pPr>
              <a:buFont typeface="Wingdings" pitchFamily="2" charset="2"/>
              <a:buChar char="ü"/>
            </a:pPr>
            <a:endParaRPr lang="en-US" dirty="0"/>
          </a:p>
          <a:p>
            <a:pPr>
              <a:buFont typeface="Wingdings" pitchFamily="2" charset="2"/>
              <a:buChar char="ü"/>
            </a:pPr>
            <a:endParaRPr lang="en-US" dirty="0"/>
          </a:p>
          <a:p>
            <a:pPr>
              <a:buFont typeface="Wingdings" pitchFamily="2" charset="2"/>
              <a:buChar char="ü"/>
            </a:pPr>
            <a:endParaRPr lang="en-US" dirty="0"/>
          </a:p>
          <a:p>
            <a:endParaRPr lang="en-US" dirty="0"/>
          </a:p>
        </p:txBody>
      </p:sp>
      <p:pic>
        <p:nvPicPr>
          <p:cNvPr id="13314" name="Picture 2" descr="Webpage Checklist | Bolt Goodly">
            <a:extLst>
              <a:ext uri="{FF2B5EF4-FFF2-40B4-BE49-F238E27FC236}">
                <a16:creationId xmlns="" xmlns:a16="http://schemas.microsoft.com/office/drawing/2014/main" id="{64591CA9-EE22-4922-B276-E185493A7D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515" t="5353" r="33004" b="6591"/>
          <a:stretch/>
        </p:blipFill>
        <p:spPr bwMode="auto">
          <a:xfrm>
            <a:off x="7305964" y="1169085"/>
            <a:ext cx="3948327" cy="52547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63A88C4B-3FFC-4696-966F-C73C6A8650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6442" y="118162"/>
            <a:ext cx="1976582" cy="880941"/>
          </a:xfrm>
          <a:prstGeom prst="rect">
            <a:avLst/>
          </a:prstGeom>
        </p:spPr>
      </p:pic>
      <p:sp>
        <p:nvSpPr>
          <p:cNvPr id="6" name="Rectangle 5">
            <a:extLst>
              <a:ext uri="{FF2B5EF4-FFF2-40B4-BE49-F238E27FC236}">
                <a16:creationId xmlns="" xmlns:a16="http://schemas.microsoft.com/office/drawing/2014/main" id="{A60BE1C9-CCA6-482F-8A69-286D80991F5B}"/>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599" y="274638"/>
            <a:ext cx="7654507" cy="845035"/>
          </a:xfrm>
        </p:spPr>
        <p:txBody>
          <a:bodyPr>
            <a:normAutofit/>
          </a:bodyPr>
          <a:lstStyle/>
          <a:p>
            <a:pPr algn="ctr"/>
            <a:r>
              <a:rPr lang="en-US" b="1" dirty="0">
                <a:solidFill>
                  <a:srgbClr val="FF0000"/>
                </a:solidFill>
              </a:rPr>
              <a:t>Importers  Documents Required</a:t>
            </a:r>
          </a:p>
        </p:txBody>
      </p:sp>
      <p:sp>
        <p:nvSpPr>
          <p:cNvPr id="2" name="Content Placeholder 1"/>
          <p:cNvSpPr>
            <a:spLocks noGrp="1"/>
          </p:cNvSpPr>
          <p:nvPr>
            <p:ph idx="1"/>
          </p:nvPr>
        </p:nvSpPr>
        <p:spPr>
          <a:xfrm>
            <a:off x="609600" y="1481329"/>
            <a:ext cx="5486400" cy="4525963"/>
          </a:xfrm>
        </p:spPr>
        <p:txBody>
          <a:bodyPr>
            <a:normAutofit fontScale="70000" lnSpcReduction="20000"/>
          </a:bodyPr>
          <a:lstStyle/>
          <a:p>
            <a:r>
              <a:rPr lang="en-US" dirty="0"/>
              <a:t>IEC Certificate</a:t>
            </a:r>
          </a:p>
          <a:p>
            <a:r>
              <a:rPr lang="en-US" dirty="0"/>
              <a:t>Company Registration Proof</a:t>
            </a:r>
          </a:p>
          <a:p>
            <a:r>
              <a:rPr lang="en-US" dirty="0"/>
              <a:t>Tax Registration Proof</a:t>
            </a:r>
          </a:p>
          <a:p>
            <a:r>
              <a:rPr lang="en-US" dirty="0"/>
              <a:t>Import Permission for fertilizers</a:t>
            </a:r>
          </a:p>
          <a:p>
            <a:r>
              <a:rPr lang="en-US" dirty="0"/>
              <a:t>University test certificate (Importing country) if applicable</a:t>
            </a:r>
          </a:p>
          <a:p>
            <a:r>
              <a:rPr lang="en-US" dirty="0"/>
              <a:t>Toxicity Data (if applicable)</a:t>
            </a:r>
          </a:p>
          <a:p>
            <a:r>
              <a:rPr lang="en-US" dirty="0"/>
              <a:t>Container Report</a:t>
            </a:r>
          </a:p>
          <a:p>
            <a:r>
              <a:rPr lang="en-US" dirty="0"/>
              <a:t>Shelf Life Certificate ( Importing country) (if applicable)</a:t>
            </a:r>
          </a:p>
          <a:p>
            <a:r>
              <a:rPr lang="en-US" dirty="0"/>
              <a:t>Trail Data (if applicable)</a:t>
            </a:r>
          </a:p>
          <a:p>
            <a:r>
              <a:rPr lang="en-US" dirty="0"/>
              <a:t>Registration of Products (if applicable)</a:t>
            </a:r>
          </a:p>
          <a:p>
            <a:r>
              <a:rPr lang="en-US" dirty="0"/>
              <a:t>Importing Country wise any other documents (if any)</a:t>
            </a:r>
          </a:p>
        </p:txBody>
      </p:sp>
      <p:pic>
        <p:nvPicPr>
          <p:cNvPr id="14338" name="Picture 2" descr="5 Checklists to Help You Run a Better Business - AllBusiness.com">
            <a:extLst>
              <a:ext uri="{FF2B5EF4-FFF2-40B4-BE49-F238E27FC236}">
                <a16:creationId xmlns="" xmlns:a16="http://schemas.microsoft.com/office/drawing/2014/main" id="{E2B4C99C-1498-4CCE-9CAD-24E84BE6CC6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3415" y="1716217"/>
            <a:ext cx="5778066" cy="38348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55F4341F-E009-45A5-91C9-D4D602BE7A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1233" y="171595"/>
            <a:ext cx="2547305" cy="1135306"/>
          </a:xfrm>
          <a:prstGeom prst="rect">
            <a:avLst/>
          </a:prstGeom>
        </p:spPr>
      </p:pic>
      <p:sp>
        <p:nvSpPr>
          <p:cNvPr id="6" name="Rectangle 5">
            <a:extLst>
              <a:ext uri="{FF2B5EF4-FFF2-40B4-BE49-F238E27FC236}">
                <a16:creationId xmlns="" xmlns:a16="http://schemas.microsoft.com/office/drawing/2014/main" id="{CC45D9CF-68DB-48CC-AD17-196ED86ACF11}"/>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6"/>
            <a:ext cx="7365521" cy="965168"/>
          </a:xfrm>
        </p:spPr>
        <p:txBody>
          <a:bodyPr/>
          <a:lstStyle/>
          <a:p>
            <a:r>
              <a:rPr lang="en-US" b="1" dirty="0">
                <a:solidFill>
                  <a:srgbClr val="FF0000"/>
                </a:solidFill>
              </a:rPr>
              <a:t>International Distributor Norms</a:t>
            </a:r>
          </a:p>
        </p:txBody>
      </p:sp>
      <p:sp>
        <p:nvSpPr>
          <p:cNvPr id="2" name="Content Placeholder 1"/>
          <p:cNvSpPr>
            <a:spLocks noGrp="1"/>
          </p:cNvSpPr>
          <p:nvPr>
            <p:ph idx="1"/>
          </p:nvPr>
        </p:nvSpPr>
        <p:spPr>
          <a:xfrm>
            <a:off x="609600" y="1481329"/>
            <a:ext cx="6425682" cy="4525963"/>
          </a:xfrm>
        </p:spPr>
        <p:txBody>
          <a:bodyPr>
            <a:normAutofit fontScale="55000" lnSpcReduction="20000"/>
          </a:bodyPr>
          <a:lstStyle/>
          <a:p>
            <a:r>
              <a:rPr lang="en-US" dirty="0"/>
              <a:t>Deposit of $100,000 for Country Rights</a:t>
            </a:r>
          </a:p>
          <a:p>
            <a:r>
              <a:rPr lang="en-US" dirty="0"/>
              <a:t>Distributor agreement</a:t>
            </a:r>
          </a:p>
          <a:p>
            <a:r>
              <a:rPr lang="en-US" dirty="0"/>
              <a:t>Must have/apply all required Licenses</a:t>
            </a:r>
          </a:p>
          <a:p>
            <a:r>
              <a:rPr lang="en-US" dirty="0"/>
              <a:t>2 years agreement to be renewed subject to performance</a:t>
            </a:r>
          </a:p>
          <a:p>
            <a:r>
              <a:rPr lang="en-US" dirty="0"/>
              <a:t>Investment Capacity $1 Million initial, then at least 1 month stock capacity</a:t>
            </a:r>
          </a:p>
          <a:p>
            <a:r>
              <a:rPr lang="en-US" dirty="0"/>
              <a:t>Distributors with past experience will be </a:t>
            </a:r>
            <a:r>
              <a:rPr lang="en-US" dirty="0" err="1"/>
              <a:t>preffered</a:t>
            </a:r>
            <a:endParaRPr lang="en-US" dirty="0"/>
          </a:p>
          <a:p>
            <a:r>
              <a:rPr lang="en-US" dirty="0"/>
              <a:t>Getting Brand registered with all concerned </a:t>
            </a:r>
            <a:r>
              <a:rPr lang="en-US" dirty="0" err="1"/>
              <a:t>Govt</a:t>
            </a:r>
            <a:r>
              <a:rPr lang="en-US" dirty="0"/>
              <a:t> department</a:t>
            </a:r>
          </a:p>
          <a:p>
            <a:r>
              <a:rPr lang="en-US" dirty="0" err="1"/>
              <a:t>Liasioning</a:t>
            </a:r>
            <a:r>
              <a:rPr lang="en-US" dirty="0"/>
              <a:t> for tenders with Various Departments</a:t>
            </a:r>
          </a:p>
          <a:p>
            <a:r>
              <a:rPr lang="en-US" dirty="0"/>
              <a:t>Developing and maintaining Franchise Network as per norms</a:t>
            </a:r>
          </a:p>
          <a:p>
            <a:r>
              <a:rPr lang="en-US" dirty="0"/>
              <a:t>Online Sales Management team to be maintained</a:t>
            </a:r>
          </a:p>
          <a:p>
            <a:r>
              <a:rPr lang="en-US" dirty="0"/>
              <a:t>Big farmers corporate account Managers to be appointed</a:t>
            </a:r>
          </a:p>
          <a:p>
            <a:r>
              <a:rPr lang="en-US" dirty="0"/>
              <a:t>Societies and various farmers Organizations to be </a:t>
            </a:r>
            <a:r>
              <a:rPr lang="en-US" dirty="0" err="1"/>
              <a:t>approched</a:t>
            </a:r>
            <a:r>
              <a:rPr lang="en-US" dirty="0"/>
              <a:t> for field trials</a:t>
            </a:r>
          </a:p>
          <a:p>
            <a:r>
              <a:rPr lang="en-US" dirty="0" err="1"/>
              <a:t>Agri</a:t>
            </a:r>
            <a:r>
              <a:rPr lang="en-US" dirty="0"/>
              <a:t> Consultants / Influencers must be </a:t>
            </a:r>
            <a:r>
              <a:rPr lang="en-US" dirty="0" err="1"/>
              <a:t>approched</a:t>
            </a:r>
            <a:r>
              <a:rPr lang="en-US" dirty="0"/>
              <a:t> and briefed about Brand</a:t>
            </a:r>
          </a:p>
          <a:p>
            <a:r>
              <a:rPr lang="en-US" dirty="0"/>
              <a:t>Major Agri expo’s must be participated within Country</a:t>
            </a:r>
          </a:p>
          <a:p>
            <a:r>
              <a:rPr lang="en-US" dirty="0"/>
              <a:t>Payment terms – 100% advance or 30% Advance balance LC at Sight (CD to be provided by company)</a:t>
            </a:r>
          </a:p>
          <a:p>
            <a:endParaRPr lang="en-US" dirty="0"/>
          </a:p>
          <a:p>
            <a:endParaRPr lang="en-US" dirty="0"/>
          </a:p>
          <a:p>
            <a:endParaRPr lang="en-US" dirty="0"/>
          </a:p>
          <a:p>
            <a:endParaRPr lang="en-US" dirty="0"/>
          </a:p>
          <a:p>
            <a:endParaRPr lang="en-US" dirty="0"/>
          </a:p>
        </p:txBody>
      </p:sp>
      <p:pic>
        <p:nvPicPr>
          <p:cNvPr id="15362" name="Picture 2" descr="Free Vector | Distribution goods from a warehouse to a store">
            <a:extLst>
              <a:ext uri="{FF2B5EF4-FFF2-40B4-BE49-F238E27FC236}">
                <a16:creationId xmlns="" xmlns:a16="http://schemas.microsoft.com/office/drawing/2014/main" id="{741BB8F7-6CE1-476C-899E-5D38125FA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6539" y="1330293"/>
            <a:ext cx="4197414" cy="41974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CD28E651-64FD-481C-834F-47F0FAD66C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4433" y="106941"/>
            <a:ext cx="2547305" cy="1135306"/>
          </a:xfrm>
          <a:prstGeom prst="rect">
            <a:avLst/>
          </a:prstGeom>
        </p:spPr>
      </p:pic>
      <p:sp>
        <p:nvSpPr>
          <p:cNvPr id="6" name="Rectangle 5">
            <a:extLst>
              <a:ext uri="{FF2B5EF4-FFF2-40B4-BE49-F238E27FC236}">
                <a16:creationId xmlns="" xmlns:a16="http://schemas.microsoft.com/office/drawing/2014/main" id="{8C2A7692-DE86-4F73-80E9-B556397A6167}"/>
              </a:ext>
            </a:extLst>
          </p:cNvPr>
          <p:cNvSpPr/>
          <p:nvPr/>
        </p:nvSpPr>
        <p:spPr>
          <a:xfrm>
            <a:off x="0" y="6534834"/>
            <a:ext cx="12191999" cy="307777"/>
          </a:xfrm>
          <a:prstGeom prst="rect">
            <a:avLst/>
          </a:prstGeom>
        </p:spPr>
        <p:txBody>
          <a:bodyPr wrap="square">
            <a:spAutoFit/>
          </a:bodyPr>
          <a:lstStyle/>
          <a:p>
            <a:pPr algn="ctr"/>
            <a:r>
              <a:rPr lang="en-US" sz="1400" b="1" dirty="0">
                <a:hlinkClick r:id="rId4">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5">
                  <a:extLst>
                    <a:ext uri="{A12FA001-AC4F-418D-AE19-62706E023703}">
                      <ahyp:hlinkClr xmlns="" xmlns:ahyp="http://schemas.microsoft.com/office/drawing/2018/hyperlinkcolor" val="tx"/>
                    </a:ext>
                  </a:extLst>
                </a:hlinkClick>
              </a:rPr>
              <a:t>siesto.green@gmail.com</a:t>
            </a:r>
            <a:r>
              <a:rPr lang="en-US" sz="1400" b="1" dirty="0"/>
              <a:t> / Ph:- 8817400702</a:t>
            </a:r>
          </a:p>
        </p:txBody>
      </p:sp>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1925" y="323166"/>
            <a:ext cx="8876581" cy="1007128"/>
          </a:xfrm>
        </p:spPr>
        <p:txBody>
          <a:bodyPr>
            <a:normAutofit fontScale="90000"/>
          </a:bodyPr>
          <a:lstStyle/>
          <a:p>
            <a:r>
              <a:rPr lang="en-US" b="1" dirty="0">
                <a:solidFill>
                  <a:srgbClr val="FF0000"/>
                </a:solidFill>
              </a:rPr>
              <a:t>International White / Private Labelling Norms</a:t>
            </a:r>
          </a:p>
        </p:txBody>
      </p:sp>
      <p:sp>
        <p:nvSpPr>
          <p:cNvPr id="2" name="Content Placeholder 1"/>
          <p:cNvSpPr>
            <a:spLocks noGrp="1"/>
          </p:cNvSpPr>
          <p:nvPr>
            <p:ph idx="1"/>
          </p:nvPr>
        </p:nvSpPr>
        <p:spPr>
          <a:xfrm>
            <a:off x="474453" y="1330293"/>
            <a:ext cx="6659591" cy="5204541"/>
          </a:xfrm>
        </p:spPr>
        <p:txBody>
          <a:bodyPr>
            <a:normAutofit fontScale="70000" lnSpcReduction="20000"/>
          </a:bodyPr>
          <a:lstStyle/>
          <a:p>
            <a:r>
              <a:rPr lang="en-US" dirty="0"/>
              <a:t>Deposit of $150,000 for Country Rights &amp; Private Labeling</a:t>
            </a:r>
          </a:p>
          <a:p>
            <a:r>
              <a:rPr lang="en-US" dirty="0"/>
              <a:t>Private / White Labelling Agreement</a:t>
            </a:r>
          </a:p>
          <a:p>
            <a:r>
              <a:rPr lang="en-US" dirty="0"/>
              <a:t>Must have/apply all required Licenses</a:t>
            </a:r>
          </a:p>
          <a:p>
            <a:r>
              <a:rPr lang="en-US" dirty="0"/>
              <a:t>2 years agreement to be renewed subject to performance</a:t>
            </a:r>
          </a:p>
          <a:p>
            <a:r>
              <a:rPr lang="en-US" dirty="0"/>
              <a:t>Minimum 1 x 20’ Container Order initially</a:t>
            </a:r>
          </a:p>
          <a:p>
            <a:r>
              <a:rPr lang="en-US" dirty="0"/>
              <a:t>Annual target as per market size of the concerned country, Minimum $10 Million</a:t>
            </a:r>
          </a:p>
          <a:p>
            <a:r>
              <a:rPr lang="en-US" dirty="0"/>
              <a:t>Payment terms – 100% advance or 30% Advance balance LC at Sight (3% CD to be provided by company)</a:t>
            </a:r>
          </a:p>
          <a:p>
            <a:r>
              <a:rPr lang="en-US" dirty="0"/>
              <a:t>Non Disclosure Agreement, No Cross Selling commitment, No export to other countries</a:t>
            </a:r>
          </a:p>
          <a:p>
            <a:r>
              <a:rPr lang="en-US" dirty="0"/>
              <a:t>No misuse commitment</a:t>
            </a:r>
          </a:p>
          <a:p>
            <a:r>
              <a:rPr lang="en-US" dirty="0"/>
              <a:t>Packaging designing to be provided (optional)</a:t>
            </a:r>
          </a:p>
          <a:p>
            <a:r>
              <a:rPr lang="en-US" dirty="0"/>
              <a:t>We can supply Strips (without packet) or with packet</a:t>
            </a:r>
          </a:p>
          <a:p>
            <a:r>
              <a:rPr lang="en-US" dirty="0"/>
              <a:t>Only 1 country rights will be allowed per agreement</a:t>
            </a:r>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 xmlns:a16="http://schemas.microsoft.com/office/drawing/2014/main" id="{CD28E651-64FD-481C-834F-47F0FAD66C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4433" y="106941"/>
            <a:ext cx="2547305" cy="1135306"/>
          </a:xfrm>
          <a:prstGeom prst="rect">
            <a:avLst/>
          </a:prstGeom>
        </p:spPr>
      </p:pic>
      <p:sp>
        <p:nvSpPr>
          <p:cNvPr id="6" name="Rectangle 5">
            <a:extLst>
              <a:ext uri="{FF2B5EF4-FFF2-40B4-BE49-F238E27FC236}">
                <a16:creationId xmlns="" xmlns:a16="http://schemas.microsoft.com/office/drawing/2014/main" id="{8C2A7692-DE86-4F73-80E9-B556397A6167}"/>
              </a:ext>
            </a:extLst>
          </p:cNvPr>
          <p:cNvSpPr/>
          <p:nvPr/>
        </p:nvSpPr>
        <p:spPr>
          <a:xfrm>
            <a:off x="0" y="6534834"/>
            <a:ext cx="12191999" cy="307777"/>
          </a:xfrm>
          <a:prstGeom prst="rect">
            <a:avLst/>
          </a:prstGeom>
        </p:spPr>
        <p:txBody>
          <a:bodyPr wrap="square">
            <a:spAutoFit/>
          </a:bodyPr>
          <a:lstStyle/>
          <a:p>
            <a:pPr algn="ctr"/>
            <a:r>
              <a:rPr lang="en-US" sz="1400" b="1" dirty="0">
                <a:hlinkClick r:id="rId3">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4">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7" name="Picture 2" descr="Private Label Logo Png, Transparent Png - kindpng">
            <a:extLst>
              <a:ext uri="{FF2B5EF4-FFF2-40B4-BE49-F238E27FC236}">
                <a16:creationId xmlns="" xmlns:a16="http://schemas.microsoft.com/office/drawing/2014/main" id="{B2A33CBC-07EA-4CA1-BD86-6596E1EF2B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5910" y="1417637"/>
            <a:ext cx="4858139" cy="4925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951698"/>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3D3A42-DDEE-44D9-A927-09712BA687AA}"/>
              </a:ext>
            </a:extLst>
          </p:cNvPr>
          <p:cNvSpPr>
            <a:spLocks noGrp="1"/>
          </p:cNvSpPr>
          <p:nvPr>
            <p:ph type="title"/>
          </p:nvPr>
        </p:nvSpPr>
        <p:spPr>
          <a:xfrm>
            <a:off x="7686136" y="1508543"/>
            <a:ext cx="4193472" cy="4616212"/>
          </a:xfrm>
        </p:spPr>
        <p:txBody>
          <a:bodyPr>
            <a:normAutofit/>
          </a:bodyPr>
          <a:lstStyle/>
          <a:p>
            <a:r>
              <a:rPr lang="en-US" sz="5400" b="1" dirty="0">
                <a:solidFill>
                  <a:srgbClr val="92D050"/>
                </a:solidFill>
              </a:rPr>
              <a:t>CROP SCHEDULE – SEED SOWING</a:t>
            </a:r>
            <a:endParaRPr lang="en-US" sz="5400" b="1" dirty="0">
              <a:solidFill>
                <a:srgbClr val="FF0000"/>
              </a:solidFill>
            </a:endParaRPr>
          </a:p>
        </p:txBody>
      </p:sp>
      <p:pic>
        <p:nvPicPr>
          <p:cNvPr id="6" name="Picture 5">
            <a:extLst>
              <a:ext uri="{FF2B5EF4-FFF2-40B4-BE49-F238E27FC236}">
                <a16:creationId xmlns="" xmlns:a16="http://schemas.microsoft.com/office/drawing/2014/main" id="{480E49DB-BAE1-4136-9AF1-1D94D9227C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2602" y="151478"/>
            <a:ext cx="3980539" cy="1774083"/>
          </a:xfrm>
          <a:prstGeom prst="rect">
            <a:avLst/>
          </a:prstGeom>
        </p:spPr>
      </p:pic>
      <p:graphicFrame>
        <p:nvGraphicFramePr>
          <p:cNvPr id="3" name="Content Placeholder 2">
            <a:extLst>
              <a:ext uri="{FF2B5EF4-FFF2-40B4-BE49-F238E27FC236}">
                <a16:creationId xmlns="" xmlns:a16="http://schemas.microsoft.com/office/drawing/2014/main" id="{8B6146B6-7120-42D4-8F7B-6907A9B53211}"/>
              </a:ext>
            </a:extLst>
          </p:cNvPr>
          <p:cNvGraphicFramePr>
            <a:graphicFrameLocks noGrp="1"/>
          </p:cNvGraphicFramePr>
          <p:nvPr>
            <p:ph sz="half" idx="2"/>
            <p:extLst>
              <p:ext uri="{D42A27DB-BD31-4B8C-83A1-F6EECF244321}">
                <p14:modId xmlns:p14="http://schemas.microsoft.com/office/powerpoint/2010/main" val="547376509"/>
              </p:ext>
            </p:extLst>
          </p:nvPr>
        </p:nvGraphicFramePr>
        <p:xfrm>
          <a:off x="0" y="11586"/>
          <a:ext cx="8246853" cy="6561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ontent Placeholder 4">
            <a:extLst>
              <a:ext uri="{FF2B5EF4-FFF2-40B4-BE49-F238E27FC236}">
                <a16:creationId xmlns="" xmlns:a16="http://schemas.microsoft.com/office/drawing/2014/main" id="{C7DA847F-93CA-4327-9D35-F7FA688DB269}"/>
              </a:ext>
            </a:extLst>
          </p:cNvPr>
          <p:cNvSpPr txBox="1">
            <a:spLocks/>
          </p:cNvSpPr>
          <p:nvPr/>
        </p:nvSpPr>
        <p:spPr>
          <a:xfrm>
            <a:off x="4831052" y="2591892"/>
            <a:ext cx="2942772" cy="3056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endParaRPr lang="en-US"/>
          </a:p>
          <a:p>
            <a:endParaRPr lang="en-US" dirty="0"/>
          </a:p>
        </p:txBody>
      </p:sp>
    </p:spTree>
    <p:extLst>
      <p:ext uri="{BB962C8B-B14F-4D97-AF65-F5344CB8AC3E}">
        <p14:creationId xmlns:p14="http://schemas.microsoft.com/office/powerpoint/2010/main" val="989467606"/>
      </p:ext>
    </p:extLst>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3D3A42-DDEE-44D9-A927-09712BA687AA}"/>
              </a:ext>
            </a:extLst>
          </p:cNvPr>
          <p:cNvSpPr>
            <a:spLocks noGrp="1"/>
          </p:cNvSpPr>
          <p:nvPr>
            <p:ph type="title"/>
          </p:nvPr>
        </p:nvSpPr>
        <p:spPr>
          <a:xfrm>
            <a:off x="7686136" y="1508543"/>
            <a:ext cx="4193472" cy="4616212"/>
          </a:xfrm>
        </p:spPr>
        <p:txBody>
          <a:bodyPr>
            <a:normAutofit/>
          </a:bodyPr>
          <a:lstStyle/>
          <a:p>
            <a:r>
              <a:rPr lang="en-US" sz="5400" b="1" dirty="0">
                <a:solidFill>
                  <a:srgbClr val="92D050"/>
                </a:solidFill>
              </a:rPr>
              <a:t>CROP SCHEDULE – RE-PLANTING</a:t>
            </a:r>
            <a:endParaRPr lang="en-US" sz="5400" b="1" dirty="0">
              <a:solidFill>
                <a:srgbClr val="FF0000"/>
              </a:solidFill>
            </a:endParaRPr>
          </a:p>
        </p:txBody>
      </p:sp>
      <p:pic>
        <p:nvPicPr>
          <p:cNvPr id="6" name="Picture 5">
            <a:extLst>
              <a:ext uri="{FF2B5EF4-FFF2-40B4-BE49-F238E27FC236}">
                <a16:creationId xmlns="" xmlns:a16="http://schemas.microsoft.com/office/drawing/2014/main" id="{480E49DB-BAE1-4136-9AF1-1D94D9227C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2602" y="151478"/>
            <a:ext cx="3980539" cy="1774083"/>
          </a:xfrm>
          <a:prstGeom prst="rect">
            <a:avLst/>
          </a:prstGeom>
        </p:spPr>
      </p:pic>
      <p:graphicFrame>
        <p:nvGraphicFramePr>
          <p:cNvPr id="3" name="Content Placeholder 2">
            <a:extLst>
              <a:ext uri="{FF2B5EF4-FFF2-40B4-BE49-F238E27FC236}">
                <a16:creationId xmlns="" xmlns:a16="http://schemas.microsoft.com/office/drawing/2014/main" id="{8B6146B6-7120-42D4-8F7B-6907A9B53211}"/>
              </a:ext>
            </a:extLst>
          </p:cNvPr>
          <p:cNvGraphicFramePr>
            <a:graphicFrameLocks noGrp="1"/>
          </p:cNvGraphicFramePr>
          <p:nvPr>
            <p:ph sz="half" idx="2"/>
            <p:extLst>
              <p:ext uri="{D42A27DB-BD31-4B8C-83A1-F6EECF244321}">
                <p14:modId xmlns:p14="http://schemas.microsoft.com/office/powerpoint/2010/main" val="3147698762"/>
              </p:ext>
            </p:extLst>
          </p:nvPr>
        </p:nvGraphicFramePr>
        <p:xfrm>
          <a:off x="0" y="11585"/>
          <a:ext cx="8246853" cy="6570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ontent Placeholder 4">
            <a:extLst>
              <a:ext uri="{FF2B5EF4-FFF2-40B4-BE49-F238E27FC236}">
                <a16:creationId xmlns="" xmlns:a16="http://schemas.microsoft.com/office/drawing/2014/main" id="{C7DA847F-93CA-4327-9D35-F7FA688DB269}"/>
              </a:ext>
            </a:extLst>
          </p:cNvPr>
          <p:cNvSpPr txBox="1">
            <a:spLocks/>
          </p:cNvSpPr>
          <p:nvPr/>
        </p:nvSpPr>
        <p:spPr>
          <a:xfrm>
            <a:off x="4831052" y="2591892"/>
            <a:ext cx="2942772" cy="3056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endParaRPr lang="en-US"/>
          </a:p>
          <a:p>
            <a:endParaRPr lang="en-US" dirty="0"/>
          </a:p>
        </p:txBody>
      </p:sp>
    </p:spTree>
    <p:extLst>
      <p:ext uri="{BB962C8B-B14F-4D97-AF65-F5344CB8AC3E}">
        <p14:creationId xmlns:p14="http://schemas.microsoft.com/office/powerpoint/2010/main" val="1704688784"/>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2032222"/>
            <a:ext cx="5472112" cy="3477875"/>
          </a:xfrm>
          <a:prstGeom prst="rect">
            <a:avLst/>
          </a:prstGeom>
        </p:spPr>
        <p:txBody>
          <a:bodyPr wrap="square">
            <a:spAutoFit/>
          </a:bodyPr>
          <a:lstStyle/>
          <a:p>
            <a:pPr algn="ctr" eaLnBrk="0" hangingPunct="0">
              <a:defRPr/>
            </a:pPr>
            <a:r>
              <a:rPr lang="en-US" sz="4400" b="1" dirty="0">
                <a:latin typeface="Arial Black" pitchFamily="34" charset="0"/>
              </a:rPr>
              <a:t>ORGANIC FARMING</a:t>
            </a:r>
          </a:p>
          <a:p>
            <a:pPr algn="ctr" eaLnBrk="0" hangingPunct="0">
              <a:defRPr/>
            </a:pPr>
            <a:r>
              <a:rPr lang="en-US" sz="4400" b="1" dirty="0">
                <a:latin typeface="Arial Black" pitchFamily="34" charset="0"/>
              </a:rPr>
              <a:t>VS</a:t>
            </a:r>
          </a:p>
          <a:p>
            <a:pPr algn="ctr" eaLnBrk="0" hangingPunct="0">
              <a:defRPr/>
            </a:pPr>
            <a:r>
              <a:rPr lang="en-US" sz="4400" b="1" dirty="0">
                <a:latin typeface="Arial Black" pitchFamily="34" charset="0"/>
              </a:rPr>
              <a:t>CHEMICAL FARMING</a:t>
            </a:r>
          </a:p>
        </p:txBody>
      </p:sp>
      <p:sp>
        <p:nvSpPr>
          <p:cNvPr id="6" name="Rectangle 5">
            <a:extLst>
              <a:ext uri="{FF2B5EF4-FFF2-40B4-BE49-F238E27FC236}">
                <a16:creationId xmlns="" xmlns:a16="http://schemas.microsoft.com/office/drawing/2014/main" id="{2F123287-D52C-4948-ACEF-77D7183D7D5E}"/>
              </a:ext>
            </a:extLst>
          </p:cNvPr>
          <p:cNvSpPr/>
          <p:nvPr/>
        </p:nvSpPr>
        <p:spPr>
          <a:xfrm>
            <a:off x="0" y="6534834"/>
            <a:ext cx="12191999" cy="307777"/>
          </a:xfrm>
          <a:prstGeom prst="rect">
            <a:avLst/>
          </a:prstGeom>
        </p:spPr>
        <p:txBody>
          <a:bodyPr wrap="square">
            <a:spAutoFit/>
          </a:bodyPr>
          <a:lstStyle/>
          <a:p>
            <a:pPr algn="ctr"/>
            <a:r>
              <a:rPr lang="en-US" sz="1400" b="1" dirty="0">
                <a:hlinkClick r:id="rId2">
                  <a:extLst>
                    <a:ext uri="{A12FA001-AC4F-418D-AE19-62706E023703}">
                      <ahyp:hlinkClr xmlns="" xmlns:ahyp="http://schemas.microsoft.com/office/drawing/2018/hyperlinkcolor" val="tx"/>
                    </a:ext>
                  </a:extLst>
                </a:hlinkClick>
              </a:rPr>
              <a:t>www.siestogreen.com</a:t>
            </a:r>
            <a:r>
              <a:rPr lang="en-US" sz="1400" b="1" dirty="0"/>
              <a:t> / </a:t>
            </a:r>
            <a:r>
              <a:rPr lang="en-US" sz="1400" b="1" dirty="0">
                <a:hlinkClick r:id="rId3">
                  <a:extLst>
                    <a:ext uri="{A12FA001-AC4F-418D-AE19-62706E023703}">
                      <ahyp:hlinkClr xmlns="" xmlns:ahyp="http://schemas.microsoft.com/office/drawing/2018/hyperlinkcolor" val="tx"/>
                    </a:ext>
                  </a:extLst>
                </a:hlinkClick>
              </a:rPr>
              <a:t>siesto.green@gmail.com</a:t>
            </a:r>
            <a:r>
              <a:rPr lang="en-US" sz="1400" b="1" dirty="0"/>
              <a:t> / Ph:- 8817400702</a:t>
            </a:r>
          </a:p>
        </p:txBody>
      </p:sp>
      <p:pic>
        <p:nvPicPr>
          <p:cNvPr id="7" name="Picture 6">
            <a:extLst>
              <a:ext uri="{FF2B5EF4-FFF2-40B4-BE49-F238E27FC236}">
                <a16:creationId xmlns="" xmlns:a16="http://schemas.microsoft.com/office/drawing/2014/main" id="{F52E9986-3404-415F-A486-9154FBD4BC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99" y="234149"/>
            <a:ext cx="3520536" cy="1569063"/>
          </a:xfrm>
          <a:prstGeom prst="rect">
            <a:avLst/>
          </a:prstGeom>
        </p:spPr>
      </p:pic>
      <p:pic>
        <p:nvPicPr>
          <p:cNvPr id="20482" name="Picture 2" descr="Feed the soil vs Feed the plant | Organic fertilizer, Fertilizer for  plants, Plant nutrients">
            <a:extLst>
              <a:ext uri="{FF2B5EF4-FFF2-40B4-BE49-F238E27FC236}">
                <a16:creationId xmlns="" xmlns:a16="http://schemas.microsoft.com/office/drawing/2014/main" id="{BA3B07C2-CC5E-4CBE-8223-506AAFDC64E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11" t="11944" r="1528" b="1667"/>
          <a:stretch/>
        </p:blipFill>
        <p:spPr bwMode="auto">
          <a:xfrm>
            <a:off x="5472113" y="-1"/>
            <a:ext cx="6719886" cy="6603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34455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5FBDB4-B3A7-43FF-80A8-B2BF4D364DA1}"/>
              </a:ext>
            </a:extLst>
          </p:cNvPr>
          <p:cNvSpPr>
            <a:spLocks noGrp="1"/>
          </p:cNvSpPr>
          <p:nvPr>
            <p:ph type="title"/>
          </p:nvPr>
        </p:nvSpPr>
        <p:spPr/>
        <p:txBody>
          <a:bodyPr/>
          <a:lstStyle/>
          <a:p>
            <a:endParaRPr lang="en-US"/>
          </a:p>
        </p:txBody>
      </p:sp>
      <p:pic>
        <p:nvPicPr>
          <p:cNvPr id="28674" name="Picture 2" descr="Organic vs Chemical Farming - YouTube">
            <a:extLst>
              <a:ext uri="{FF2B5EF4-FFF2-40B4-BE49-F238E27FC236}">
                <a16:creationId xmlns="" xmlns:a16="http://schemas.microsoft.com/office/drawing/2014/main" id="{6694476C-0EAE-465D-A997-75ECDADEA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159590"/>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406460006"/>
              </p:ext>
            </p:extLst>
          </p:nvPr>
        </p:nvGraphicFramePr>
        <p:xfrm>
          <a:off x="0" y="0"/>
          <a:ext cx="12192000" cy="6576290"/>
        </p:xfrm>
        <a:graphic>
          <a:graphicData uri="http://schemas.openxmlformats.org/drawingml/2006/table">
            <a:tbl>
              <a:tblPr firstRow="1" firstCol="1" bandRow="1">
                <a:tableStyleId>{B301B821-A1FF-4177-AEE7-76D212191A09}</a:tableStyleId>
              </a:tblPr>
              <a:tblGrid>
                <a:gridCol w="6096000">
                  <a:extLst>
                    <a:ext uri="{9D8B030D-6E8A-4147-A177-3AD203B41FA5}">
                      <a16:colId xmlns="" xmlns:a16="http://schemas.microsoft.com/office/drawing/2014/main" val="20000"/>
                    </a:ext>
                  </a:extLst>
                </a:gridCol>
                <a:gridCol w="6096000">
                  <a:extLst>
                    <a:ext uri="{9D8B030D-6E8A-4147-A177-3AD203B41FA5}">
                      <a16:colId xmlns="" xmlns:a16="http://schemas.microsoft.com/office/drawing/2014/main" val="20001"/>
                    </a:ext>
                  </a:extLst>
                </a:gridCol>
              </a:tblGrid>
              <a:tr h="494591">
                <a:tc>
                  <a:txBody>
                    <a:bodyPr/>
                    <a:lstStyle/>
                    <a:p>
                      <a:pPr marL="0" marR="0" algn="ctr">
                        <a:lnSpc>
                          <a:spcPct val="115000"/>
                        </a:lnSpc>
                        <a:spcBef>
                          <a:spcPts val="0"/>
                        </a:spcBef>
                        <a:spcAft>
                          <a:spcPts val="0"/>
                        </a:spcAft>
                      </a:pPr>
                      <a:r>
                        <a:rPr lang="en-US" sz="2800" dirty="0">
                          <a:effectLst/>
                        </a:rPr>
                        <a:t>Organic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dirty="0">
                          <a:effectLst/>
                        </a:rPr>
                        <a:t>Chemical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2027233">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rPr>
                        <a:t>By adopting Organic Farming, there is absolutely no possibility of the risk of deadly diseases like Cancer in Humans.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a:effectLst/>
                        </a:rPr>
                        <a:t>Insecticides and Pesticides used in Chemical Farming can cause Deadly dieses like cancer to Farmers and Human Beings.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2027233">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rPr>
                        <a:t>No genetic disorder/distortion occurs in Human Beings and Other Beings with organic Farming.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a:effectLst/>
                        </a:rPr>
                        <a:t>Many kinds of Genetic Disorders occur in Human Beings and other beings with the use of Chemica Farming.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2027233">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rPr>
                        <a:t>With organic farming, no poisonous impact happens to well water and other sources like well, ponds and rivers.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rPr>
                        <a:t>Various kinds of chemicals used in chemical farming have poisonous impact on all sources of water.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40202002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956915298"/>
              </p:ext>
            </p:extLst>
          </p:nvPr>
        </p:nvGraphicFramePr>
        <p:xfrm>
          <a:off x="-2" y="1"/>
          <a:ext cx="12192002" cy="6606854"/>
        </p:xfrm>
        <a:graphic>
          <a:graphicData uri="http://schemas.openxmlformats.org/drawingml/2006/table">
            <a:tbl>
              <a:tblPr firstRow="1" firstCol="1" bandRow="1">
                <a:tableStyleId>{B301B821-A1FF-4177-AEE7-76D212191A09}</a:tableStyleId>
              </a:tblPr>
              <a:tblGrid>
                <a:gridCol w="6096001">
                  <a:extLst>
                    <a:ext uri="{9D8B030D-6E8A-4147-A177-3AD203B41FA5}">
                      <a16:colId xmlns="" xmlns:a16="http://schemas.microsoft.com/office/drawing/2014/main" val="20000"/>
                    </a:ext>
                  </a:extLst>
                </a:gridCol>
                <a:gridCol w="6096001">
                  <a:extLst>
                    <a:ext uri="{9D8B030D-6E8A-4147-A177-3AD203B41FA5}">
                      <a16:colId xmlns="" xmlns:a16="http://schemas.microsoft.com/office/drawing/2014/main" val="20001"/>
                    </a:ext>
                  </a:extLst>
                </a:gridCol>
              </a:tblGrid>
              <a:tr h="469399">
                <a:tc>
                  <a:txBody>
                    <a:bodyPr/>
                    <a:lstStyle/>
                    <a:p>
                      <a:pPr marL="0" marR="0" algn="ctr">
                        <a:lnSpc>
                          <a:spcPct val="115000"/>
                        </a:lnSpc>
                        <a:spcBef>
                          <a:spcPts val="0"/>
                        </a:spcBef>
                        <a:spcAft>
                          <a:spcPts val="0"/>
                        </a:spcAft>
                      </a:pPr>
                      <a:r>
                        <a:rPr lang="en-US" sz="2800" dirty="0">
                          <a:effectLst/>
                        </a:rPr>
                        <a:t>Organic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dirty="0">
                          <a:effectLst/>
                        </a:rPr>
                        <a:t>Chemical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2539621">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Using organic farming, our friendly insects and other organisms like Honeybee, Bumblebee , Earthworm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doesnot</a:t>
                      </a:r>
                      <a:r>
                        <a:rPr lang="en-US" sz="2400" dirty="0">
                          <a:effectLst/>
                          <a:latin typeface="Calibri" panose="020F0502020204030204" pitchFamily="34" charset="0"/>
                          <a:ea typeface="Calibri" panose="020F0502020204030204" pitchFamily="34" charset="0"/>
                          <a:cs typeface="Times New Roman" panose="02020603050405020304" pitchFamily="18" charset="0"/>
                        </a:rPr>
                        <a:t> get effected and they are safe.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Using Chemical Farming,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hamrful</a:t>
                      </a:r>
                      <a:r>
                        <a:rPr lang="en-US" sz="2400" dirty="0">
                          <a:effectLst/>
                          <a:latin typeface="Calibri" panose="020F0502020204030204" pitchFamily="34" charset="0"/>
                          <a:ea typeface="Calibri" panose="020F0502020204030204" pitchFamily="34" charset="0"/>
                          <a:cs typeface="Times New Roman" panose="02020603050405020304" pitchFamily="18" charset="0"/>
                        </a:rPr>
                        <a:t> impact occur on our friendly insects and other organisms like Honeybee, Bumblebee, Earthworm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2400" dirty="0">
                          <a:effectLst/>
                          <a:latin typeface="Calibri" panose="020F0502020204030204" pitchFamily="34" charset="0"/>
                          <a:ea typeface="Calibri" panose="020F0502020204030204" pitchFamily="34" charset="0"/>
                          <a:cs typeface="Times New Roman" panose="02020603050405020304" pitchFamily="18" charset="0"/>
                        </a:rPr>
                        <a:t>, due to which important process like pollination and fertilization get effected.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2327780">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There is increase in beneficial micro-organisms like P.S Bacteria,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Rhyzobium</a:t>
                      </a:r>
                      <a:r>
                        <a:rPr lang="en-US" sz="2400" dirty="0">
                          <a:effectLst/>
                          <a:latin typeface="Calibri" panose="020F0502020204030204" pitchFamily="34" charset="0"/>
                          <a:ea typeface="Calibri" panose="020F0502020204030204" pitchFamily="34" charset="0"/>
                          <a:cs typeface="Times New Roman" panose="02020603050405020304" pitchFamily="18" charset="0"/>
                        </a:rPr>
                        <a:t> Bacteria and other Nitrogen fixing bacteria with the use of Organic Farming due to which soil gets more fertile.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There is a harmful impact on beneficial bacteria and other micro-organisms present in soil with the use of Chemical Farming.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1248725">
                <a:tc>
                  <a:txBody>
                    <a:bodyPr/>
                    <a:lstStyle/>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80194156"/>
      </p:ext>
    </p:extLst>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233628400"/>
              </p:ext>
            </p:extLst>
          </p:nvPr>
        </p:nvGraphicFramePr>
        <p:xfrm>
          <a:off x="-2" y="1"/>
          <a:ext cx="12192002" cy="6792964"/>
        </p:xfrm>
        <a:graphic>
          <a:graphicData uri="http://schemas.openxmlformats.org/drawingml/2006/table">
            <a:tbl>
              <a:tblPr firstRow="1" firstCol="1" bandRow="1">
                <a:tableStyleId>{B301B821-A1FF-4177-AEE7-76D212191A09}</a:tableStyleId>
              </a:tblPr>
              <a:tblGrid>
                <a:gridCol w="6096001">
                  <a:extLst>
                    <a:ext uri="{9D8B030D-6E8A-4147-A177-3AD203B41FA5}">
                      <a16:colId xmlns="" xmlns:a16="http://schemas.microsoft.com/office/drawing/2014/main" val="20000"/>
                    </a:ext>
                  </a:extLst>
                </a:gridCol>
                <a:gridCol w="6096001">
                  <a:extLst>
                    <a:ext uri="{9D8B030D-6E8A-4147-A177-3AD203B41FA5}">
                      <a16:colId xmlns="" xmlns:a16="http://schemas.microsoft.com/office/drawing/2014/main" val="20001"/>
                    </a:ext>
                  </a:extLst>
                </a:gridCol>
              </a:tblGrid>
              <a:tr h="364695">
                <a:tc>
                  <a:txBody>
                    <a:bodyPr/>
                    <a:lstStyle/>
                    <a:p>
                      <a:pPr marL="0" marR="0" algn="ctr">
                        <a:lnSpc>
                          <a:spcPct val="115000"/>
                        </a:lnSpc>
                        <a:spcBef>
                          <a:spcPts val="0"/>
                        </a:spcBef>
                        <a:spcAft>
                          <a:spcPts val="0"/>
                        </a:spcAft>
                      </a:pPr>
                      <a:r>
                        <a:rPr lang="en-US" sz="2800" dirty="0">
                          <a:effectLst/>
                        </a:rPr>
                        <a:t>Organic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dirty="0">
                          <a:effectLst/>
                        </a:rPr>
                        <a:t>Chemical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1710217">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Crops and their products produced by Organic Farming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doesnot</a:t>
                      </a:r>
                      <a:r>
                        <a:rPr lang="en-US" sz="2400" dirty="0">
                          <a:effectLst/>
                          <a:latin typeface="Calibri" panose="020F0502020204030204" pitchFamily="34" charset="0"/>
                          <a:ea typeface="Calibri" panose="020F0502020204030204" pitchFamily="34" charset="0"/>
                          <a:cs typeface="Times New Roman" panose="02020603050405020304" pitchFamily="18" charset="0"/>
                        </a:rPr>
                        <a:t> contain any kind of poisonous/ harmful leftover.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Crops produced by chemical farming contain toxic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checmicals</a:t>
                      </a:r>
                      <a:r>
                        <a:rPr lang="en-US" sz="2400" dirty="0">
                          <a:effectLst/>
                          <a:latin typeface="Calibri" panose="020F0502020204030204" pitchFamily="34" charset="0"/>
                          <a:ea typeface="Calibri" panose="020F0502020204030204" pitchFamily="34" charset="0"/>
                          <a:cs typeface="Times New Roman" panose="02020603050405020304" pitchFamily="18" charset="0"/>
                        </a:rPr>
                        <a:t> remains in excessive quantity, due to which various kinds of diseases occurs in Humans and other organisms.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2812522">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By organic farming,  no resistive capacitive of disease causing insects increases.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Pesticides and fertilizers used in chemical farming develops resistance in disease causing insects against these chemicals, due to which quantity of these chemicals is increased to control diseases, and thereby crops and their products have excessive amount of toxic remains.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1254748">
                <a:tc>
                  <a:txBody>
                    <a:bodyPr/>
                    <a:lstStyle/>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838268461"/>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199747241"/>
              </p:ext>
            </p:extLst>
          </p:nvPr>
        </p:nvGraphicFramePr>
        <p:xfrm>
          <a:off x="-2" y="0"/>
          <a:ext cx="12192002" cy="6411883"/>
        </p:xfrm>
        <a:graphic>
          <a:graphicData uri="http://schemas.openxmlformats.org/drawingml/2006/table">
            <a:tbl>
              <a:tblPr firstRow="1" firstCol="1" bandRow="1">
                <a:tableStyleId>{B301B821-A1FF-4177-AEE7-76D212191A09}</a:tableStyleId>
              </a:tblPr>
              <a:tblGrid>
                <a:gridCol w="6096001">
                  <a:extLst>
                    <a:ext uri="{9D8B030D-6E8A-4147-A177-3AD203B41FA5}">
                      <a16:colId xmlns="" xmlns:a16="http://schemas.microsoft.com/office/drawing/2014/main" val="20000"/>
                    </a:ext>
                  </a:extLst>
                </a:gridCol>
                <a:gridCol w="6096001">
                  <a:extLst>
                    <a:ext uri="{9D8B030D-6E8A-4147-A177-3AD203B41FA5}">
                      <a16:colId xmlns="" xmlns:a16="http://schemas.microsoft.com/office/drawing/2014/main" val="20001"/>
                    </a:ext>
                  </a:extLst>
                </a:gridCol>
              </a:tblGrid>
              <a:tr h="457060">
                <a:tc>
                  <a:txBody>
                    <a:bodyPr/>
                    <a:lstStyle/>
                    <a:p>
                      <a:pPr marL="0" marR="0" algn="ctr">
                        <a:lnSpc>
                          <a:spcPct val="115000"/>
                        </a:lnSpc>
                        <a:spcBef>
                          <a:spcPts val="0"/>
                        </a:spcBef>
                        <a:spcAft>
                          <a:spcPts val="0"/>
                        </a:spcAft>
                      </a:pPr>
                      <a:r>
                        <a:rPr lang="en-US" sz="2800" dirty="0">
                          <a:effectLst/>
                        </a:rPr>
                        <a:t>Organic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dirty="0">
                          <a:effectLst/>
                        </a:rPr>
                        <a:t>Chemical Farming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1640427">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By Organic Farming, Our environment does not get any kind of pollution via air pollution, water pollution and land pollution.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With chemical farming, environment is polluted in various forms like air pollution, water pollution and land pollution.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2808861">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Organic pesticides and fertilizers used in organic farming do not cause any harmful health impact on farmers.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Due to various types of toxic chemicals used in chemical farming, farmers suffer from symptoms like eye irritation, chest pain, vomiting etc.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1429798">
                <a:tc>
                  <a:txBody>
                    <a:bodyPr/>
                    <a:lstStyle/>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2766408499"/>
      </p:ext>
    </p:extLst>
  </p:cSld>
  <p:clrMapOvr>
    <a:masterClrMapping/>
  </p:clrMapOvr>
  <p:transition spd="slow">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F5A6D3-D5AE-4862-81F2-9A8EB73ED000}"/>
              </a:ext>
            </a:extLst>
          </p:cNvPr>
          <p:cNvSpPr>
            <a:spLocks noGrp="1"/>
          </p:cNvSpPr>
          <p:nvPr>
            <p:ph type="title"/>
          </p:nvPr>
        </p:nvSpPr>
        <p:spPr>
          <a:xfrm>
            <a:off x="4106157" y="207849"/>
            <a:ext cx="7830141" cy="1482840"/>
          </a:xfrm>
        </p:spPr>
        <p:txBody>
          <a:bodyPr/>
          <a:lstStyle/>
          <a:p>
            <a:r>
              <a:rPr lang="en-US" dirty="0" err="1">
                <a:solidFill>
                  <a:srgbClr val="FF0000"/>
                </a:solidFill>
              </a:rPr>
              <a:t>Siesto</a:t>
            </a:r>
            <a:r>
              <a:rPr lang="en-US" dirty="0">
                <a:solidFill>
                  <a:srgbClr val="FF0000"/>
                </a:solidFill>
              </a:rPr>
              <a:t> Green </a:t>
            </a:r>
            <a:r>
              <a:rPr lang="en-US" dirty="0"/>
              <a:t>Also Available at following Links</a:t>
            </a:r>
          </a:p>
        </p:txBody>
      </p:sp>
      <p:pic>
        <p:nvPicPr>
          <p:cNvPr id="12290" name="Picture 2" descr="IndiaMART Logo Vector (.EPS) Free Download">
            <a:extLst>
              <a:ext uri="{FF2B5EF4-FFF2-40B4-BE49-F238E27FC236}">
                <a16:creationId xmlns="" xmlns:a16="http://schemas.microsoft.com/office/drawing/2014/main" id="{8AEBE6DC-3485-4417-A26C-373A2EFFA7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5182" y="1690688"/>
            <a:ext cx="2857899" cy="183858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Trade India - Middle East Coatings Show">
            <a:extLst>
              <a:ext uri="{FF2B5EF4-FFF2-40B4-BE49-F238E27FC236}">
                <a16:creationId xmlns="" xmlns:a16="http://schemas.microsoft.com/office/drawing/2014/main" id="{ACA9E2C6-E387-4519-A01D-87AA33CCB6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900" b="25023"/>
          <a:stretch/>
        </p:blipFill>
        <p:spPr bwMode="auto">
          <a:xfrm>
            <a:off x="4106158" y="2024686"/>
            <a:ext cx="3810000" cy="1218135"/>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Images and videos | Amazon.com, Inc. - Press Room">
            <a:extLst>
              <a:ext uri="{FF2B5EF4-FFF2-40B4-BE49-F238E27FC236}">
                <a16:creationId xmlns="" xmlns:a16="http://schemas.microsoft.com/office/drawing/2014/main" id="{758075A6-F02E-452D-BA82-4EBC63B1FDC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8557" y="2024687"/>
            <a:ext cx="4237742" cy="1781728"/>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Federation of Indian Export Organisations Logo Vector (.SVG) Free Download">
            <a:extLst>
              <a:ext uri="{FF2B5EF4-FFF2-40B4-BE49-F238E27FC236}">
                <a16:creationId xmlns="" xmlns:a16="http://schemas.microsoft.com/office/drawing/2014/main" id="{B80A435F-8078-47F3-9AA4-3DD4E664CB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581" y="4335720"/>
            <a:ext cx="2857500" cy="1038225"/>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Alibaba com Logo PNG Transparent – Brands Logos">
            <a:extLst>
              <a:ext uri="{FF2B5EF4-FFF2-40B4-BE49-F238E27FC236}">
                <a16:creationId xmlns="" xmlns:a16="http://schemas.microsoft.com/office/drawing/2014/main" id="{0065C0BC-1EA8-4083-925C-6F6D37AF1FF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880" t="27170" r="2707" b="25237"/>
          <a:stretch/>
        </p:blipFill>
        <p:spPr bwMode="auto">
          <a:xfrm>
            <a:off x="4355184" y="3685880"/>
            <a:ext cx="3459638" cy="17817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 xmlns:a16="http://schemas.microsoft.com/office/drawing/2014/main" id="{FF124D21-B722-4B52-ABE8-2AF5F0902F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0478" y="207848"/>
            <a:ext cx="2547305" cy="1135306"/>
          </a:xfrm>
          <a:prstGeom prst="rect">
            <a:avLst/>
          </a:prstGeom>
        </p:spPr>
      </p:pic>
      <p:pic>
        <p:nvPicPr>
          <p:cNvPr id="12300" name="Picture 12" descr="ExportersIndia.com witnesses 56% boost in business via mobile app - Media  Infoline">
            <a:extLst>
              <a:ext uri="{FF2B5EF4-FFF2-40B4-BE49-F238E27FC236}">
                <a16:creationId xmlns="" xmlns:a16="http://schemas.microsoft.com/office/drawing/2014/main" id="{769C4D31-948E-4328-B207-1BB68BEF5E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4735" y="3838341"/>
            <a:ext cx="4057650" cy="112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98057"/>
      </p:ext>
    </p:extLst>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a:srcRect l="17128" t="7935" r="-40" b="12355"/>
          <a:stretch>
            <a:fillRect/>
          </a:stretch>
        </p:blipFill>
        <p:spPr bwMode="auto">
          <a:xfrm>
            <a:off x="0" y="0"/>
            <a:ext cx="12192000" cy="4768770"/>
          </a:xfrm>
          <a:prstGeom prst="rect">
            <a:avLst/>
          </a:prstGeom>
          <a:ln>
            <a:noFill/>
          </a:ln>
          <a:effectLst>
            <a:softEdge rad="112500"/>
          </a:effectLst>
        </p:spPr>
      </p:pic>
      <p:sp>
        <p:nvSpPr>
          <p:cNvPr id="4" name="Subtitle 3"/>
          <p:cNvSpPr>
            <a:spLocks noGrp="1"/>
          </p:cNvSpPr>
          <p:nvPr>
            <p:ph type="subTitle" idx="1"/>
          </p:nvPr>
        </p:nvSpPr>
        <p:spPr>
          <a:xfrm>
            <a:off x="313480" y="4935935"/>
            <a:ext cx="11585295" cy="1922065"/>
          </a:xfrm>
        </p:spPr>
        <p:txBody>
          <a:bodyPr>
            <a:noAutofit/>
          </a:bodyPr>
          <a:lstStyle/>
          <a:p>
            <a:r>
              <a:rPr lang="en-US" sz="2800" dirty="0"/>
              <a:t>VIKAS AGRAWAL</a:t>
            </a:r>
          </a:p>
          <a:p>
            <a:r>
              <a:rPr lang="en-US" sz="2800" dirty="0"/>
              <a:t>93292 94848</a:t>
            </a:r>
          </a:p>
          <a:p>
            <a:r>
              <a:rPr lang="en-US" sz="2800" dirty="0">
                <a:hlinkClick r:id="rId4"/>
              </a:rPr>
              <a:t>SIESTO.GREEN@GMAIL.COM</a:t>
            </a:r>
            <a:endParaRPr lang="en-US" sz="2800" dirty="0"/>
          </a:p>
          <a:p>
            <a:r>
              <a:rPr lang="en-US" sz="2800" dirty="0"/>
              <a:t>WWW.siestogreen.COM</a:t>
            </a:r>
          </a:p>
        </p:txBody>
      </p:sp>
      <p:sp>
        <p:nvSpPr>
          <p:cNvPr id="13" name="Title 3"/>
          <p:cNvSpPr txBox="1">
            <a:spLocks/>
          </p:cNvSpPr>
          <p:nvPr/>
        </p:nvSpPr>
        <p:spPr>
          <a:xfrm>
            <a:off x="2841585" y="231494"/>
            <a:ext cx="6705600" cy="699064"/>
          </a:xfrm>
          <a:prstGeom prst="rect">
            <a:avLst/>
          </a:prstGeom>
          <a:solidFill>
            <a:srgbClr val="CC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cap="all" spc="-50" baseline="0">
                <a:solidFill>
                  <a:schemeClr val="bg1"/>
                </a:solidFill>
                <a:latin typeface="+mj-lt"/>
                <a:ea typeface="+mj-ea"/>
                <a:cs typeface="+mj-cs"/>
              </a:defRPr>
            </a:lvl1pPr>
          </a:lstStyle>
          <a:p>
            <a:r>
              <a:rPr lang="en-US" sz="3600" dirty="0">
                <a:latin typeface="Arial Black" pitchFamily="34" charset="0"/>
              </a:rPr>
              <a:t>CONTACT DETAILS</a:t>
            </a:r>
          </a:p>
        </p:txBody>
      </p:sp>
      <p:pic>
        <p:nvPicPr>
          <p:cNvPr id="5" name="Picture 4">
            <a:extLst>
              <a:ext uri="{FF2B5EF4-FFF2-40B4-BE49-F238E27FC236}">
                <a16:creationId xmlns="" xmlns:a16="http://schemas.microsoft.com/office/drawing/2014/main" id="{631CBFD0-7F25-4091-893A-421E0BCAEC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074" y="4935935"/>
            <a:ext cx="3371272" cy="1502539"/>
          </a:xfrm>
          <a:prstGeom prst="rect">
            <a:avLst/>
          </a:prstGeom>
        </p:spPr>
      </p:pic>
      <p:pic>
        <p:nvPicPr>
          <p:cNvPr id="7" name="Picture 6">
            <a:extLst>
              <a:ext uri="{FF2B5EF4-FFF2-40B4-BE49-F238E27FC236}">
                <a16:creationId xmlns="" xmlns:a16="http://schemas.microsoft.com/office/drawing/2014/main" id="{84F197C0-7782-433D-98CF-69A742F7AC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34576" y="5096816"/>
            <a:ext cx="2895606" cy="1591059"/>
          </a:xfrm>
          <a:prstGeom prst="rect">
            <a:avLst/>
          </a:prstGeom>
        </p:spPr>
      </p:pic>
    </p:spTree>
    <p:extLst>
      <p:ext uri="{BB962C8B-B14F-4D97-AF65-F5344CB8AC3E}">
        <p14:creationId xmlns:p14="http://schemas.microsoft.com/office/powerpoint/2010/main" val="1570174145"/>
      </p:ext>
    </p:extLst>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0323155"/>
              </p:ext>
            </p:extLst>
          </p:nvPr>
        </p:nvGraphicFramePr>
        <p:xfrm>
          <a:off x="2542526" y="436946"/>
          <a:ext cx="7176397"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416627"/>
      </p:ext>
    </p:extLst>
  </p:cSld>
  <p:clrMapOvr>
    <a:masterClrMapping/>
  </p:clrMapOvr>
  <p:transition advClick="0" advTm="2000"/>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0EB3BA0-388C-4E58-A08B-951C7A9EBD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2829</Words>
  <Application>Microsoft Office PowerPoint</Application>
  <PresentationFormat>Widescreen</PresentationFormat>
  <Paragraphs>494</Paragraphs>
  <Slides>60</Slides>
  <Notes>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1" baseType="lpstr">
      <vt:lpstr>Algerian</vt:lpstr>
      <vt:lpstr>Arial</vt:lpstr>
      <vt:lpstr>Arial Black</vt:lpstr>
      <vt:lpstr>Berlin Sans FB Demi</vt:lpstr>
      <vt:lpstr>Calibri</vt:lpstr>
      <vt:lpstr>Calibri Light</vt:lpstr>
      <vt:lpstr>Symbol</vt:lpstr>
      <vt:lpstr>Times New Roman</vt:lpstr>
      <vt:lpstr>Wingdings</vt:lpstr>
      <vt:lpstr>Office Theme</vt:lpstr>
      <vt:lpstr>Acrobat Document</vt:lpstr>
      <vt:lpstr>BIO – FERTILIZERS &amp; BIO - PESTICIDES</vt:lpstr>
      <vt:lpstr>BIO – FERTILIZERS  &amp;  BIO – PESTICIDES IN  CAPSULE FORM</vt:lpstr>
      <vt:lpstr>BIO CAPSULE’S</vt:lpstr>
      <vt:lpstr>PowerPoint Presentation</vt:lpstr>
      <vt:lpstr>PowerPoint Presentation</vt:lpstr>
      <vt:lpstr>BIO CAPSULE SPECIFICATION AS PER ICAR - IISR</vt:lpstr>
      <vt:lpstr>LETTER FROM  ICAR – IISR  TO  AGRICULTURAL UNIVERSITIES DEEMED UNIVERSITIES DIRECTORATES OF RESEARCH KRISHI VIGYAN KENDRA  </vt:lpstr>
      <vt:lpstr>LETTER FROM ICAR – IISR TO  CHIEF SECRETARY OF ALL STATES  SECRETARY OF AGRICULTURE/HORTICULTURE  DIRECTOR OF AGRICULTURE/HORTICULTURE</vt:lpstr>
      <vt:lpstr>BIO CAPSULE PATENT CERTIFICATE ICAR - IISR</vt:lpstr>
      <vt:lpstr>ORGANIC CERTIFICATION BY UKCERT</vt:lpstr>
      <vt:lpstr>ISO Certifications</vt:lpstr>
      <vt:lpstr>MEMBERSHIP CERTIFICATION  BY  FIEO</vt:lpstr>
      <vt:lpstr>APPLIED FOR CERTIFICATION </vt:lpstr>
      <vt:lpstr>PowerPoint Presentation</vt:lpstr>
      <vt:lpstr>PowerPoint Presentation</vt:lpstr>
      <vt:lpstr>PowerPoint Presentation</vt:lpstr>
      <vt:lpstr>PowerPoint Presentation</vt:lpstr>
      <vt:lpstr>  COMPARISON    </vt:lpstr>
      <vt:lpstr>PowerPoint Presentation</vt:lpstr>
      <vt:lpstr>PowerPoint Presentation</vt:lpstr>
      <vt:lpstr>PowerPoint Presentation</vt:lpstr>
      <vt:lpstr>HIGHER SHELF LIFE</vt:lpstr>
      <vt:lpstr>EASY TO TRANSPORT</vt:lpstr>
      <vt:lpstr>EASY TO SELL / TRADE ONLINE / OFFLINE</vt:lpstr>
      <vt:lpstr>GOOD WATER SOLUBILITY</vt:lpstr>
      <vt:lpstr>PowerPoint Presentation</vt:lpstr>
      <vt:lpstr>PowerPoint Presentation</vt:lpstr>
      <vt:lpstr>20’ Container Capacity for Private Labeled packet</vt:lpstr>
      <vt:lpstr>ADVANTAGE OF BIO CAPSULE FOR ENVIRONMENT</vt:lpstr>
      <vt:lpstr>ADVANTAGE OF BIO CAPSULE FOR GOVERNMENT</vt:lpstr>
      <vt:lpstr>ADVANTAGES OF BIO CAPSULE TO FARMERS</vt:lpstr>
      <vt:lpstr>ADVANTAGES OF BIO CAPSULE TO  DISTRIBUTORS / DEALERS / RETAILERS</vt:lpstr>
      <vt:lpstr>Hilly Area Benefits</vt:lpstr>
      <vt:lpstr>SNOW COVERED FARM LAND</vt:lpstr>
      <vt:lpstr>DESERT FARMING LAND</vt:lpstr>
      <vt:lpstr>SMALL ISLANDS FARMS / FOREST</vt:lpstr>
      <vt:lpstr>LAND LOCKED COUNTRIES</vt:lpstr>
      <vt:lpstr>PowerPoint Presentation</vt:lpstr>
      <vt:lpstr>PowerPoint Presentation</vt:lpstr>
      <vt:lpstr>Admin Office</vt:lpstr>
      <vt:lpstr>Plant infrastructure</vt:lpstr>
      <vt:lpstr>LABORATORY</vt:lpstr>
      <vt:lpstr>Processing unit</vt:lpstr>
      <vt:lpstr>Raw material process</vt:lpstr>
      <vt:lpstr>Farmers training hall</vt:lpstr>
      <vt:lpstr>Export Documents List</vt:lpstr>
      <vt:lpstr>Importers  Documents Required</vt:lpstr>
      <vt:lpstr>International Distributor Norms</vt:lpstr>
      <vt:lpstr>International White / Private Labelling Norms</vt:lpstr>
      <vt:lpstr>CROP SCHEDULE – SEED SOWING</vt:lpstr>
      <vt:lpstr>CROP SCHEDULE – RE-PLANTING</vt:lpstr>
      <vt:lpstr>PowerPoint Presentation</vt:lpstr>
      <vt:lpstr>PowerPoint Presentation</vt:lpstr>
      <vt:lpstr>PowerPoint Presentation</vt:lpstr>
      <vt:lpstr>PowerPoint Presentation</vt:lpstr>
      <vt:lpstr>PowerPoint Presentation</vt:lpstr>
      <vt:lpstr>PowerPoint Presentation</vt:lpstr>
      <vt:lpstr>Siesto Green Also Available at following Links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2016-05-09T02:38:07Z</dcterms:created>
  <dcterms:modified xsi:type="dcterms:W3CDTF">2022-10-16T07:48:42Z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TC029223919991</vt:lpwstr>
  </property>
</Properties>
</file>